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2"/>
  </p:sldMasterIdLst>
  <p:notesMasterIdLst>
    <p:notesMasterId r:id="rId19"/>
  </p:notesMasterIdLst>
  <p:handoutMasterIdLst>
    <p:handoutMasterId r:id="rId20"/>
  </p:handoutMasterIdLst>
  <p:sldIdLst>
    <p:sldId id="276" r:id="rId3"/>
    <p:sldId id="272" r:id="rId4"/>
    <p:sldId id="261" r:id="rId5"/>
    <p:sldId id="335" r:id="rId6"/>
    <p:sldId id="313" r:id="rId7"/>
    <p:sldId id="296" r:id="rId8"/>
    <p:sldId id="316" r:id="rId9"/>
    <p:sldId id="301" r:id="rId10"/>
    <p:sldId id="337" r:id="rId11"/>
    <p:sldId id="338" r:id="rId12"/>
    <p:sldId id="330" r:id="rId13"/>
    <p:sldId id="317" r:id="rId14"/>
    <p:sldId id="336" r:id="rId15"/>
    <p:sldId id="334" r:id="rId16"/>
    <p:sldId id="314" r:id="rId17"/>
    <p:sldId id="265" r:id="rId18"/>
  </p:sldIdLst>
  <p:sldSz cx="9144000" cy="6858000" type="screen4x3"/>
  <p:notesSz cx="6797675" cy="9926638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Naamloze sectie" id="{6FA79EAC-33E3-46C3-AC17-BB3F79F31D28}">
          <p14:sldIdLst>
            <p14:sldId id="276"/>
            <p14:sldId id="272"/>
            <p14:sldId id="261"/>
            <p14:sldId id="335"/>
            <p14:sldId id="313"/>
            <p14:sldId id="296"/>
            <p14:sldId id="316"/>
            <p14:sldId id="301"/>
            <p14:sldId id="337"/>
            <p14:sldId id="338"/>
            <p14:sldId id="330"/>
            <p14:sldId id="317"/>
            <p14:sldId id="336"/>
            <p14:sldId id="334"/>
            <p14:sldId id="314"/>
            <p14:sldId id="265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6600"/>
    <a:srgbClr val="D15A3E"/>
    <a:srgbClr val="FF6600"/>
    <a:srgbClr val="003399"/>
    <a:srgbClr val="CC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69012ECD-51FC-41F1-AA8D-1B2483CD663E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1476" y="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7" d="100"/>
          <a:sy n="57" d="100"/>
        </p:scale>
        <p:origin x="1200" y="4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presProps" Target="pres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1.xml"/><Relationship Id="rId16" Type="http://schemas.openxmlformats.org/officeDocument/2006/relationships/slide" Target="slides/slide14.xml"/><Relationship Id="rId20" Type="http://schemas.openxmlformats.org/officeDocument/2006/relationships/handoutMaster" Target="handoutMasters/handout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2190" tIns="46095" rIns="92190" bIns="46095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nl-NL" dirty="0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2190" tIns="46095" rIns="92190" bIns="46095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99BF9D61-C44B-4407-BB7C-8E8C1390C080}" type="datetimeFigureOut">
              <a:rPr lang="nl-NL" smtClean="0"/>
              <a:pPr>
                <a:defRPr/>
              </a:pPr>
              <a:t>7-3-2024</a:t>
            </a:fld>
            <a:endParaRPr lang="nl-NL" dirty="0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4"/>
          </a:xfrm>
          <a:prstGeom prst="rect">
            <a:avLst/>
          </a:prstGeom>
        </p:spPr>
        <p:txBody>
          <a:bodyPr vert="horz" lIns="92190" tIns="46095" rIns="92190" bIns="46095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nl-NL" dirty="0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4"/>
          </a:xfrm>
          <a:prstGeom prst="rect">
            <a:avLst/>
          </a:prstGeom>
        </p:spPr>
        <p:txBody>
          <a:bodyPr vert="horz" wrap="square" lIns="92190" tIns="46095" rIns="92190" bIns="46095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B2509AAD-46E5-48FA-B3CF-058DEBF2A1CC}" type="slidenum">
              <a:rPr lang="nl-NL" smtClean="0"/>
              <a:pPr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06351626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2190" tIns="46095" rIns="92190" bIns="46095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nl-NL" dirty="0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2190" tIns="46095" rIns="92190" bIns="46095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6E94A10F-53EA-47F9-8E34-E4B21CEB052C}" type="datetimeFigureOut">
              <a:rPr lang="nl-NL" smtClean="0"/>
              <a:pPr>
                <a:defRPr/>
              </a:pPr>
              <a:t>7-3-2024</a:t>
            </a:fld>
            <a:endParaRPr lang="nl-NL" dirty="0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41425"/>
            <a:ext cx="44672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190" tIns="46095" rIns="92190" bIns="46095" rtlCol="0" anchor="ctr"/>
          <a:lstStyle/>
          <a:p>
            <a:pPr lvl="0"/>
            <a:endParaRPr lang="nl-NL" noProof="0" dirty="0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79768" y="4777196"/>
            <a:ext cx="5438140" cy="3350240"/>
          </a:xfrm>
          <a:prstGeom prst="rect">
            <a:avLst/>
          </a:prstGeom>
        </p:spPr>
        <p:txBody>
          <a:bodyPr vert="horz" lIns="92190" tIns="46095" rIns="92190" bIns="46095" rtlCol="0"/>
          <a:lstStyle/>
          <a:p>
            <a:pPr lvl="0"/>
            <a:r>
              <a:rPr lang="nl-NL" noProof="0" dirty="0"/>
              <a:t>Klik om de modelstijlen te bewerken</a:t>
            </a:r>
          </a:p>
          <a:p>
            <a:pPr lvl="1"/>
            <a:r>
              <a:rPr lang="nl-NL" noProof="0" dirty="0"/>
              <a:t>Tweede niveau</a:t>
            </a:r>
          </a:p>
          <a:p>
            <a:pPr lvl="2"/>
            <a:r>
              <a:rPr lang="nl-NL" noProof="0" dirty="0"/>
              <a:t>Derde niveau</a:t>
            </a:r>
          </a:p>
          <a:p>
            <a:pPr lvl="3"/>
            <a:r>
              <a:rPr lang="nl-NL" noProof="0" dirty="0"/>
              <a:t>Vierde niveau</a:t>
            </a:r>
          </a:p>
          <a:p>
            <a:pPr lvl="4"/>
            <a:r>
              <a:rPr lang="nl-NL" noProof="0" dirty="0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4"/>
          </a:xfrm>
          <a:prstGeom prst="rect">
            <a:avLst/>
          </a:prstGeom>
        </p:spPr>
        <p:txBody>
          <a:bodyPr vert="horz" lIns="92190" tIns="46095" rIns="92190" bIns="46095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nl-NL" dirty="0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4"/>
          </a:xfrm>
          <a:prstGeom prst="rect">
            <a:avLst/>
          </a:prstGeom>
        </p:spPr>
        <p:txBody>
          <a:bodyPr vert="horz" wrap="square" lIns="92190" tIns="46095" rIns="92190" bIns="46095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0C8C0002-9941-4A24-87EC-89E6AE46E324}" type="slidenum">
              <a:rPr lang="nl-NL" smtClean="0"/>
              <a:pPr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33753980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hthoek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65225" y="1241425"/>
            <a:ext cx="4467225" cy="3349625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2771" name="Rechthoek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95930670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C0BC488-8CBD-7E4A-2C63-78EC529B66E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Slide Image Placeholder 1">
            <a:extLst>
              <a:ext uri="{FF2B5EF4-FFF2-40B4-BE49-F238E27FC236}">
                <a16:creationId xmlns:a16="http://schemas.microsoft.com/office/drawing/2014/main" id="{9E8D7C99-4E9F-D1CE-E481-905CACB8BF2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 bwMode="auto">
          <a:xfrm>
            <a:off x="1246188" y="1233488"/>
            <a:ext cx="4435475" cy="33274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410" name="Notes Placeholder 2">
            <a:extLst>
              <a:ext uri="{FF2B5EF4-FFF2-40B4-BE49-F238E27FC236}">
                <a16:creationId xmlns:a16="http://schemas.microsoft.com/office/drawing/2014/main" id="{DE0C6A17-16E4-3850-993B-36214E915FBC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pt-PT"/>
          </a:p>
        </p:txBody>
      </p:sp>
      <p:sp>
        <p:nvSpPr>
          <p:cNvPr id="17411" name="Tijdelijke aanduiding voor dianummer 3">
            <a:extLst>
              <a:ext uri="{FF2B5EF4-FFF2-40B4-BE49-F238E27FC236}">
                <a16:creationId xmlns:a16="http://schemas.microsoft.com/office/drawing/2014/main" id="{3FC9282C-7328-79FE-704B-49F3EC6CBE6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8559" indent="-28790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51629" indent="-2303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12280" indent="-2303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72932" indent="-2303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33583" indent="-2303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94236" indent="-2303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54888" indent="-2303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915539" indent="-2303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/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15721576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xfrm>
            <a:off x="1246188" y="1233488"/>
            <a:ext cx="4435475" cy="33274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410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pt-PT"/>
          </a:p>
        </p:txBody>
      </p:sp>
      <p:sp>
        <p:nvSpPr>
          <p:cNvPr id="17411" name="Tijdelijke aanduiding voor dianumm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8559" indent="-28790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51629" indent="-2303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12280" indent="-2303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72932" indent="-2303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33583" indent="-2303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94236" indent="-2303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54888" indent="-2303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915539" indent="-2303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/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295849567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xfrm>
            <a:off x="1246188" y="1233488"/>
            <a:ext cx="4435475" cy="33274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17410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pt-PT"/>
          </a:p>
        </p:txBody>
      </p:sp>
      <p:sp>
        <p:nvSpPr>
          <p:cNvPr id="17411" name="Tijdelijke aanduiding voor dianumm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8559" indent="-28790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51629" indent="-2303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12280" indent="-2303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72932" indent="-2303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33583" indent="-2303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94236" indent="-2303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54888" indent="-2303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915539" indent="-2303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/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217384637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xfrm>
            <a:off x="1246188" y="1233488"/>
            <a:ext cx="4435475" cy="33274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410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pt-PT"/>
          </a:p>
        </p:txBody>
      </p:sp>
      <p:sp>
        <p:nvSpPr>
          <p:cNvPr id="17411" name="Tijdelijke aanduiding voor dianumm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8559" indent="-28790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51629" indent="-2303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12280" indent="-2303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72932" indent="-2303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33583" indent="-2303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94236" indent="-2303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54888" indent="-2303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915539" indent="-2303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/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59046024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xfrm>
            <a:off x="1246188" y="1233488"/>
            <a:ext cx="4435475" cy="33274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410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pt-PT"/>
          </a:p>
        </p:txBody>
      </p:sp>
      <p:sp>
        <p:nvSpPr>
          <p:cNvPr id="17411" name="Tijdelijke aanduiding voor dianumm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8559" indent="-28790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51629" indent="-2303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12280" indent="-2303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72932" indent="-2303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33583" indent="-2303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94236" indent="-2303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54888" indent="-2303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915539" indent="-2303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/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116198626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hthoek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963613" y="1338263"/>
            <a:ext cx="4811712" cy="3608387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2771" name="Rechthoek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54542461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hthoek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65225" y="1241425"/>
            <a:ext cx="4467225" cy="3349625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6867" name="Rechthoek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55612962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xfrm>
            <a:off x="1165225" y="1241425"/>
            <a:ext cx="4467225" cy="3349625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410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pt-PT"/>
          </a:p>
        </p:txBody>
      </p:sp>
      <p:sp>
        <p:nvSpPr>
          <p:cNvPr id="17411" name="Tijdelijke aanduiding voor dianumm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9042" indent="-28809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52373" indent="-2304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13322" indent="-2304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74271" indent="-2304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35220" indent="-2304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96169" indent="-2304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57118" indent="-2304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918067" indent="-2304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dirty="0"/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277916996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hthoek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65225" y="1241425"/>
            <a:ext cx="4467225" cy="3349625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2771" name="Rechthoek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41854566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xfrm>
            <a:off x="1165225" y="1241425"/>
            <a:ext cx="4467225" cy="3349625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410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pt-PT"/>
          </a:p>
        </p:txBody>
      </p:sp>
      <p:sp>
        <p:nvSpPr>
          <p:cNvPr id="17411" name="Tijdelijke aanduiding voor dianumm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9042" indent="-28809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52373" indent="-2304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13322" indent="-2304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74271" indent="-2304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35220" indent="-2304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96169" indent="-2304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57118" indent="-2304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918067" indent="-2304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dirty="0"/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305420509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hthoek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246188" y="1233488"/>
            <a:ext cx="4435475" cy="33274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2771" name="Rechthoek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41854566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xfrm>
            <a:off x="1246188" y="1233488"/>
            <a:ext cx="4435475" cy="33274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410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pt-PT"/>
          </a:p>
        </p:txBody>
      </p:sp>
      <p:sp>
        <p:nvSpPr>
          <p:cNvPr id="17411" name="Tijdelijke aanduiding voor dianumm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8559" indent="-28790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51629" indent="-2303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12280" indent="-2303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72932" indent="-2303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33583" indent="-2303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94236" indent="-2303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54888" indent="-2303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915539" indent="-2303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dirty="0"/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336928307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hthoek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246188" y="1233488"/>
            <a:ext cx="4435475" cy="33274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2771" name="Rechthoek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14527378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xfrm>
            <a:off x="1246188" y="1233488"/>
            <a:ext cx="4435475" cy="33274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17410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pt-PT"/>
          </a:p>
        </p:txBody>
      </p:sp>
      <p:sp>
        <p:nvSpPr>
          <p:cNvPr id="17411" name="Tijdelijke aanduiding voor dianumm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8559" indent="-28790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51629" indent="-2303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12280" indent="-2303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72932" indent="-2303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33583" indent="-2303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94236" indent="-2303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54888" indent="-2303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915539" indent="-2303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dirty="0"/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68734218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1F95FC0-96BE-DD2B-9E95-6750A018B16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Slide Image Placeholder 1">
            <a:extLst>
              <a:ext uri="{FF2B5EF4-FFF2-40B4-BE49-F238E27FC236}">
                <a16:creationId xmlns:a16="http://schemas.microsoft.com/office/drawing/2014/main" id="{E33D5A35-2BA8-5E0E-C0FC-07882A105F1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 bwMode="auto">
          <a:xfrm>
            <a:off x="1246188" y="1233488"/>
            <a:ext cx="4435475" cy="33274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17410" name="Notes Placeholder 2">
            <a:extLst>
              <a:ext uri="{FF2B5EF4-FFF2-40B4-BE49-F238E27FC236}">
                <a16:creationId xmlns:a16="http://schemas.microsoft.com/office/drawing/2014/main" id="{89147B71-E6E9-613C-E80A-F8D1F32A9EB6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pt-PT"/>
          </a:p>
        </p:txBody>
      </p:sp>
      <p:sp>
        <p:nvSpPr>
          <p:cNvPr id="17411" name="Tijdelijke aanduiding voor dianummer 3">
            <a:extLst>
              <a:ext uri="{FF2B5EF4-FFF2-40B4-BE49-F238E27FC236}">
                <a16:creationId xmlns:a16="http://schemas.microsoft.com/office/drawing/2014/main" id="{91A2EF69-365A-554F-FE3F-6EA7A9B6863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8559" indent="-28790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51629" indent="-2303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12280" indent="-2303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72932" indent="-2303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33583" indent="-2303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94236" indent="-2303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54888" indent="-2303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915539" indent="-2303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/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9939362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ep 4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-1" y="0"/>
            <a:chExt cx="12192002" cy="6858000"/>
          </a:xfrm>
        </p:grpSpPr>
        <p:cxnSp>
          <p:nvCxnSpPr>
            <p:cNvPr id="5" name="Rechte verbindingslijn 5"/>
            <p:cNvCxnSpPr/>
            <p:nvPr/>
          </p:nvCxnSpPr>
          <p:spPr bwMode="hidden">
            <a:xfrm>
              <a:off x="609599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Rechte verbindingslijn 6"/>
            <p:cNvCxnSpPr/>
            <p:nvPr/>
          </p:nvCxnSpPr>
          <p:spPr bwMode="hidden">
            <a:xfrm>
              <a:off x="1828799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Rechte verbindingslijn 8"/>
            <p:cNvCxnSpPr/>
            <p:nvPr/>
          </p:nvCxnSpPr>
          <p:spPr bwMode="hidden">
            <a:xfrm>
              <a:off x="3047999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Rechte verbindingslijn 9"/>
            <p:cNvCxnSpPr/>
            <p:nvPr/>
          </p:nvCxnSpPr>
          <p:spPr bwMode="hidden">
            <a:xfrm>
              <a:off x="4267200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Rechte verbindingslijn 10"/>
            <p:cNvCxnSpPr/>
            <p:nvPr/>
          </p:nvCxnSpPr>
          <p:spPr bwMode="hidden">
            <a:xfrm>
              <a:off x="5486400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Rechte verbindingslijn 11"/>
            <p:cNvCxnSpPr/>
            <p:nvPr/>
          </p:nvCxnSpPr>
          <p:spPr bwMode="hidden">
            <a:xfrm>
              <a:off x="6705600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Rechte verbindingslijn 12"/>
            <p:cNvCxnSpPr/>
            <p:nvPr/>
          </p:nvCxnSpPr>
          <p:spPr bwMode="hidden">
            <a:xfrm>
              <a:off x="7924800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Rechte verbindingslijn 13"/>
            <p:cNvCxnSpPr/>
            <p:nvPr/>
          </p:nvCxnSpPr>
          <p:spPr bwMode="hidden">
            <a:xfrm>
              <a:off x="9144001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Rechte verbindingslijn 14"/>
            <p:cNvCxnSpPr/>
            <p:nvPr/>
          </p:nvCxnSpPr>
          <p:spPr bwMode="hidden">
            <a:xfrm>
              <a:off x="10363201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Rechte verbindingslijn 15"/>
            <p:cNvCxnSpPr/>
            <p:nvPr/>
          </p:nvCxnSpPr>
          <p:spPr bwMode="hidden">
            <a:xfrm>
              <a:off x="11582401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Rechte verbindingslijn 16"/>
            <p:cNvCxnSpPr/>
            <p:nvPr/>
          </p:nvCxnSpPr>
          <p:spPr bwMode="hidden">
            <a:xfrm>
              <a:off x="3174" y="385763"/>
              <a:ext cx="12188827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Rechte verbindingslijn 17"/>
            <p:cNvCxnSpPr/>
            <p:nvPr/>
          </p:nvCxnSpPr>
          <p:spPr bwMode="hidden">
            <a:xfrm>
              <a:off x="3174" y="1611313"/>
              <a:ext cx="12188827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Rechte verbindingslijn 18"/>
            <p:cNvCxnSpPr/>
            <p:nvPr/>
          </p:nvCxnSpPr>
          <p:spPr bwMode="hidden">
            <a:xfrm>
              <a:off x="3174" y="2835275"/>
              <a:ext cx="12188827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Rechte verbindingslijn 19"/>
            <p:cNvCxnSpPr/>
            <p:nvPr/>
          </p:nvCxnSpPr>
          <p:spPr bwMode="hidden">
            <a:xfrm>
              <a:off x="3174" y="4060825"/>
              <a:ext cx="12188827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Rechte verbindingslijn 20"/>
            <p:cNvCxnSpPr/>
            <p:nvPr/>
          </p:nvCxnSpPr>
          <p:spPr bwMode="hidden">
            <a:xfrm>
              <a:off x="3174" y="5284788"/>
              <a:ext cx="12188827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Rechte verbindingslijn 21"/>
            <p:cNvCxnSpPr/>
            <p:nvPr/>
          </p:nvCxnSpPr>
          <p:spPr bwMode="hidden">
            <a:xfrm>
              <a:off x="3174" y="6510338"/>
              <a:ext cx="12188827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1" name="Groep 22"/>
            <p:cNvGrpSpPr>
              <a:grpSpLocks/>
            </p:cNvGrpSpPr>
            <p:nvPr userDrawn="1"/>
          </p:nvGrpSpPr>
          <p:grpSpPr bwMode="auto">
            <a:xfrm>
              <a:off x="-1" y="0"/>
              <a:ext cx="12192001" cy="6858000"/>
              <a:chOff x="-1" y="0"/>
              <a:chExt cx="12192001" cy="6858000"/>
            </a:xfrm>
          </p:grpSpPr>
          <p:cxnSp>
            <p:nvCxnSpPr>
              <p:cNvPr id="39" name="Rechte verbindingslijn 40"/>
              <p:cNvCxnSpPr/>
              <p:nvPr/>
            </p:nvCxnSpPr>
            <p:spPr bwMode="hidden">
              <a:xfrm>
                <a:off x="225424" y="0"/>
                <a:ext cx="6816726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" name="Rechte verbindingslijn 41"/>
              <p:cNvCxnSpPr/>
              <p:nvPr/>
            </p:nvCxnSpPr>
            <p:spPr bwMode="hidden">
              <a:xfrm>
                <a:off x="1449387" y="0"/>
                <a:ext cx="6815138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1" name="Rechte verbindingslijn 42"/>
              <p:cNvCxnSpPr/>
              <p:nvPr/>
            </p:nvCxnSpPr>
            <p:spPr bwMode="hidden">
              <a:xfrm>
                <a:off x="2665412" y="0"/>
                <a:ext cx="6816726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" name="Rechte verbindingslijn 43"/>
              <p:cNvCxnSpPr/>
              <p:nvPr/>
            </p:nvCxnSpPr>
            <p:spPr bwMode="hidden">
              <a:xfrm>
                <a:off x="3884613" y="0"/>
                <a:ext cx="6816726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" name="Rechte verbindingslijn 44"/>
              <p:cNvCxnSpPr/>
              <p:nvPr/>
            </p:nvCxnSpPr>
            <p:spPr bwMode="hidden">
              <a:xfrm>
                <a:off x="5106988" y="0"/>
                <a:ext cx="6815138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44" name="Groep 45"/>
              <p:cNvGrpSpPr>
                <a:grpSpLocks/>
              </p:cNvGrpSpPr>
              <p:nvPr/>
            </p:nvGrpSpPr>
            <p:grpSpPr bwMode="auto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50" name="Rechte verbindingslijn 51"/>
                <p:cNvCxnSpPr/>
                <p:nvPr/>
              </p:nvCxnSpPr>
              <p:spPr bwMode="hidden">
                <a:xfrm>
                  <a:off x="6327775" y="0"/>
                  <a:ext cx="5864226" cy="5899150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1" name="Rechte verbindingslijn 52"/>
                <p:cNvCxnSpPr/>
                <p:nvPr/>
              </p:nvCxnSpPr>
              <p:spPr bwMode="hidden">
                <a:xfrm>
                  <a:off x="7548563" y="0"/>
                  <a:ext cx="4643438" cy="4672013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2" name="Rechte verbindingslijn 53"/>
                <p:cNvCxnSpPr/>
                <p:nvPr/>
              </p:nvCxnSpPr>
              <p:spPr bwMode="hidden">
                <a:xfrm>
                  <a:off x="8772525" y="0"/>
                  <a:ext cx="3419476" cy="3457575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3" name="Rechte verbindingslijn 54"/>
                <p:cNvCxnSpPr/>
                <p:nvPr/>
              </p:nvCxnSpPr>
              <p:spPr bwMode="hidden">
                <a:xfrm>
                  <a:off x="9982201" y="0"/>
                  <a:ext cx="2209800" cy="2227263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4" name="Rechte verbindingslijn 55"/>
                <p:cNvCxnSpPr/>
                <p:nvPr/>
              </p:nvCxnSpPr>
              <p:spPr bwMode="hidden">
                <a:xfrm>
                  <a:off x="11198226" y="0"/>
                  <a:ext cx="993775" cy="1003300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45" name="Rechte verbindingslijn 46"/>
              <p:cNvCxnSpPr/>
              <p:nvPr/>
            </p:nvCxnSpPr>
            <p:spPr bwMode="hidden">
              <a:xfrm flipH="1" flipV="1">
                <a:off x="-1" y="1012825"/>
                <a:ext cx="5829301" cy="584517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" name="Rechte verbindingslijn 47"/>
              <p:cNvCxnSpPr/>
              <p:nvPr/>
            </p:nvCxnSpPr>
            <p:spPr bwMode="hidden">
              <a:xfrm flipH="1" flipV="1">
                <a:off x="-1" y="2227263"/>
                <a:ext cx="4614864" cy="4630737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7" name="Rechte verbindingslijn 48"/>
              <p:cNvCxnSpPr/>
              <p:nvPr/>
            </p:nvCxnSpPr>
            <p:spPr bwMode="hidden">
              <a:xfrm flipH="1" flipV="1">
                <a:off x="-1" y="3432175"/>
                <a:ext cx="3398839" cy="342582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8" name="Rechte verbindingslijn 49"/>
              <p:cNvCxnSpPr/>
              <p:nvPr/>
            </p:nvCxnSpPr>
            <p:spPr bwMode="hidden">
              <a:xfrm flipH="1" flipV="1">
                <a:off x="-1" y="4651375"/>
                <a:ext cx="2197100" cy="220662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9" name="Rechte verbindingslijn 50"/>
              <p:cNvCxnSpPr/>
              <p:nvPr/>
            </p:nvCxnSpPr>
            <p:spPr bwMode="hidden">
              <a:xfrm flipH="1" flipV="1">
                <a:off x="-1" y="5864225"/>
                <a:ext cx="987425" cy="99377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2" name="Groep 23"/>
            <p:cNvGrpSpPr>
              <a:grpSpLocks/>
            </p:cNvGrpSpPr>
            <p:nvPr userDrawn="1"/>
          </p:nvGrpSpPr>
          <p:grpSpPr bwMode="auto">
            <a:xfrm flipH="1">
              <a:off x="0" y="0"/>
              <a:ext cx="12192001" cy="6858000"/>
              <a:chOff x="-1" y="0"/>
              <a:chExt cx="12192001" cy="6858000"/>
            </a:xfrm>
          </p:grpSpPr>
          <p:cxnSp>
            <p:nvCxnSpPr>
              <p:cNvPr id="23" name="Rechte verbindingslijn 24"/>
              <p:cNvCxnSpPr/>
              <p:nvPr/>
            </p:nvCxnSpPr>
            <p:spPr bwMode="hidden">
              <a:xfrm>
                <a:off x="225424" y="0"/>
                <a:ext cx="6816726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" name="Rechte verbindingslijn 25"/>
              <p:cNvCxnSpPr/>
              <p:nvPr/>
            </p:nvCxnSpPr>
            <p:spPr bwMode="hidden">
              <a:xfrm>
                <a:off x="1449386" y="0"/>
                <a:ext cx="6815139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" name="Rechte verbindingslijn 26"/>
              <p:cNvCxnSpPr/>
              <p:nvPr/>
            </p:nvCxnSpPr>
            <p:spPr bwMode="hidden">
              <a:xfrm>
                <a:off x="2665411" y="0"/>
                <a:ext cx="6816726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" name="Rechte verbindingslijn 27"/>
              <p:cNvCxnSpPr/>
              <p:nvPr/>
            </p:nvCxnSpPr>
            <p:spPr bwMode="hidden">
              <a:xfrm>
                <a:off x="3884612" y="0"/>
                <a:ext cx="6816726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" name="Rechte verbindingslijn 28"/>
              <p:cNvCxnSpPr/>
              <p:nvPr/>
            </p:nvCxnSpPr>
            <p:spPr bwMode="hidden">
              <a:xfrm>
                <a:off x="5151437" y="0"/>
                <a:ext cx="6815139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28" name="Groep 29"/>
              <p:cNvGrpSpPr>
                <a:grpSpLocks/>
              </p:cNvGrpSpPr>
              <p:nvPr/>
            </p:nvGrpSpPr>
            <p:grpSpPr bwMode="auto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34" name="Rechte verbindingslijn 35"/>
                <p:cNvCxnSpPr/>
                <p:nvPr/>
              </p:nvCxnSpPr>
              <p:spPr bwMode="hidden">
                <a:xfrm>
                  <a:off x="6327775" y="0"/>
                  <a:ext cx="5864226" cy="5899150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5" name="Rechte verbindingslijn 36"/>
                <p:cNvCxnSpPr/>
                <p:nvPr/>
              </p:nvCxnSpPr>
              <p:spPr bwMode="hidden">
                <a:xfrm>
                  <a:off x="7548562" y="0"/>
                  <a:ext cx="4643439" cy="4672013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6" name="Rechte verbindingslijn 37"/>
                <p:cNvCxnSpPr/>
                <p:nvPr/>
              </p:nvCxnSpPr>
              <p:spPr bwMode="hidden">
                <a:xfrm>
                  <a:off x="8772525" y="0"/>
                  <a:ext cx="3419476" cy="3457575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7" name="Rechte verbindingslijn 38"/>
                <p:cNvCxnSpPr/>
                <p:nvPr/>
              </p:nvCxnSpPr>
              <p:spPr bwMode="hidden">
                <a:xfrm>
                  <a:off x="9982201" y="0"/>
                  <a:ext cx="2209800" cy="2227263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8" name="Rechte verbindingslijn 39"/>
                <p:cNvCxnSpPr/>
                <p:nvPr/>
              </p:nvCxnSpPr>
              <p:spPr bwMode="hidden">
                <a:xfrm>
                  <a:off x="11198226" y="0"/>
                  <a:ext cx="993775" cy="1003300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29" name="Rechte verbindingslijn 30"/>
              <p:cNvCxnSpPr/>
              <p:nvPr/>
            </p:nvCxnSpPr>
            <p:spPr bwMode="hidden">
              <a:xfrm flipH="1" flipV="1">
                <a:off x="-1" y="1012825"/>
                <a:ext cx="5829301" cy="584517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Rechte verbindingslijn 31"/>
              <p:cNvCxnSpPr/>
              <p:nvPr/>
            </p:nvCxnSpPr>
            <p:spPr bwMode="hidden">
              <a:xfrm flipH="1" flipV="1">
                <a:off x="-1" y="2227263"/>
                <a:ext cx="4614863" cy="4630737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" name="Rechte verbindingslijn 32"/>
              <p:cNvCxnSpPr/>
              <p:nvPr/>
            </p:nvCxnSpPr>
            <p:spPr bwMode="hidden">
              <a:xfrm flipH="1" flipV="1">
                <a:off x="-1" y="3432175"/>
                <a:ext cx="3398838" cy="342582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" name="Rechte verbindingslijn 33"/>
              <p:cNvCxnSpPr/>
              <p:nvPr/>
            </p:nvCxnSpPr>
            <p:spPr bwMode="hidden">
              <a:xfrm flipH="1" flipV="1">
                <a:off x="-1" y="4651375"/>
                <a:ext cx="2197100" cy="220662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" name="Rechte verbindingslijn 34"/>
              <p:cNvCxnSpPr/>
              <p:nvPr/>
            </p:nvCxnSpPr>
            <p:spPr bwMode="hidden">
              <a:xfrm flipH="1" flipV="1">
                <a:off x="-1" y="5864225"/>
                <a:ext cx="987425" cy="99377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cxnSp>
        <p:nvCxnSpPr>
          <p:cNvPr id="55" name="Rechte verbindingslijn 57"/>
          <p:cNvCxnSpPr/>
          <p:nvPr/>
        </p:nvCxnSpPr>
        <p:spPr>
          <a:xfrm>
            <a:off x="971551" y="5294313"/>
            <a:ext cx="7200900" cy="0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970385" y="1909346"/>
            <a:ext cx="7203233" cy="3383280"/>
          </a:xfrm>
        </p:spPr>
        <p:txBody>
          <a:bodyPr>
            <a:normAutofit/>
          </a:bodyPr>
          <a:lstStyle>
            <a:lvl1pPr algn="l">
              <a:lnSpc>
                <a:spcPct val="76000"/>
              </a:lnSpc>
              <a:defRPr sz="3375" cap="none" baseline="0">
                <a:solidFill>
                  <a:schemeClr val="tx1"/>
                </a:solidFill>
              </a:defRPr>
            </a:lvl1pPr>
          </a:lstStyle>
          <a:p>
            <a:r>
              <a:rPr lang="nl-NL"/>
              <a:t>Klik om de stijl te bewerken</a:t>
            </a:r>
            <a:endParaRPr lang="nl-NL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970385" y="5432564"/>
            <a:ext cx="7203233" cy="457200"/>
          </a:xfrm>
        </p:spPr>
        <p:txBody>
          <a:bodyPr>
            <a:normAutofit/>
          </a:bodyPr>
          <a:lstStyle>
            <a:lvl1pPr marL="0" indent="0" algn="l">
              <a:spcBef>
                <a:spcPts val="0"/>
              </a:spcBef>
              <a:buNone/>
              <a:defRPr sz="844" b="0">
                <a:solidFill>
                  <a:schemeClr val="accent1"/>
                </a:solidFill>
              </a:defRPr>
            </a:lvl1pPr>
            <a:lvl2pPr marL="192881" indent="0" algn="ctr">
              <a:buNone/>
              <a:defRPr sz="844"/>
            </a:lvl2pPr>
            <a:lvl3pPr marL="385763" indent="0" algn="ctr">
              <a:buNone/>
              <a:defRPr sz="760"/>
            </a:lvl3pPr>
            <a:lvl4pPr marL="578644" indent="0" algn="ctr">
              <a:buNone/>
              <a:defRPr sz="675"/>
            </a:lvl4pPr>
            <a:lvl5pPr marL="771525" indent="0" algn="ctr">
              <a:buNone/>
              <a:defRPr sz="675"/>
            </a:lvl5pPr>
            <a:lvl6pPr marL="964406" indent="0" algn="ctr">
              <a:buNone/>
              <a:defRPr sz="675"/>
            </a:lvl6pPr>
            <a:lvl7pPr marL="1157288" indent="0" algn="ctr">
              <a:buNone/>
              <a:defRPr sz="675"/>
            </a:lvl7pPr>
            <a:lvl8pPr marL="1350169" indent="0" algn="ctr">
              <a:buNone/>
              <a:defRPr sz="675"/>
            </a:lvl8pPr>
            <a:lvl9pPr marL="1543050" indent="0" algn="ctr">
              <a:buNone/>
              <a:defRPr sz="675"/>
            </a:lvl9pPr>
          </a:lstStyle>
          <a:p>
            <a:r>
              <a:rPr lang="nl-NL"/>
              <a:t>Klik om de ondertitelstijl van het model te bewerken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951494809"/>
      </p:ext>
    </p:extLst>
  </p:cSld>
  <p:clrMapOvr>
    <a:masterClrMapping/>
  </p:clrMapOvr>
  <p:transition spd="med"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nl-NL" dirty="0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NL" dirty="0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B4B280-A734-427E-86DB-5FC4A43AD16E}" type="datetime1">
              <a:rPr lang="nl-NL" smtClean="0"/>
              <a:pPr>
                <a:defRPr/>
              </a:pPr>
              <a:t>7-3-2024</a:t>
            </a:fld>
            <a:endParaRPr lang="nl-NL" dirty="0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dirty="0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9618B79-9E22-44E9-BA62-3A5E3310CA2A}" type="slidenum">
              <a:rPr lang="nl-NL" smtClean="0"/>
              <a:pPr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4160346215"/>
      </p:ext>
    </p:extLst>
  </p:cSld>
  <p:clrMapOvr>
    <a:masterClrMapping/>
  </p:clrMapOvr>
  <p:transition spd="med"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906987" y="489862"/>
            <a:ext cx="1265465" cy="5301343"/>
          </a:xfrm>
        </p:spPr>
        <p:txBody>
          <a:bodyPr vert="eaVert"/>
          <a:lstStyle/>
          <a:p>
            <a:r>
              <a:rPr lang="nl-NL"/>
              <a:t>Klik om de stijl te bewerken</a:t>
            </a:r>
            <a:endParaRPr lang="nl-NL" dirty="0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971549" y="489862"/>
            <a:ext cx="5690508" cy="5301343"/>
          </a:xfrm>
        </p:spPr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NL" dirty="0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01707D-79EF-43D7-9DA3-972359886B6A}" type="datetime1">
              <a:rPr lang="nl-NL" smtClean="0"/>
              <a:pPr>
                <a:defRPr/>
              </a:pPr>
              <a:t>7-3-2024</a:t>
            </a:fld>
            <a:endParaRPr lang="nl-NL" dirty="0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dirty="0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19A2E60-994C-4838-886F-F8D6C3020EA0}" type="slidenum">
              <a:rPr lang="nl-NL" smtClean="0"/>
              <a:pPr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121925743"/>
      </p:ext>
    </p:extLst>
  </p:cSld>
  <p:clrMapOvr>
    <a:masterClrMapping/>
  </p:clrMapOvr>
  <p:transition spd="med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NL" dirty="0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3F736D-B853-42D1-83F7-4B25AF7EEF52}" type="datetime1">
              <a:rPr lang="nl-NL" smtClean="0"/>
              <a:pPr>
                <a:defRPr/>
              </a:pPr>
              <a:t>7-3-2024</a:t>
            </a:fld>
            <a:endParaRPr lang="nl-NL" dirty="0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dirty="0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3ED1F7D-28B1-4BAF-8106-E3D166CEEF40}" type="slidenum">
              <a:rPr lang="nl-NL" smtClean="0"/>
              <a:pPr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456942543"/>
      </p:ext>
    </p:extLst>
  </p:cSld>
  <p:clrMapOvr>
    <a:masterClrMapping/>
  </p:clrMapOvr>
  <p:transition spd="med"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ekop">
    <p:bg>
      <p:bgPr>
        <a:gradFill flip="none" rotWithShape="1">
          <a:gsLst>
            <a:gs pos="0">
              <a:schemeClr val="accent1"/>
            </a:gs>
            <a:gs pos="97000">
              <a:schemeClr val="accent1">
                <a:lumMod val="80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ep 6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-1" y="0"/>
            <a:chExt cx="12192002" cy="6858000"/>
          </a:xfrm>
        </p:grpSpPr>
        <p:cxnSp>
          <p:nvCxnSpPr>
            <p:cNvPr id="5" name="Rechte verbindingslijn 7"/>
            <p:cNvCxnSpPr/>
            <p:nvPr/>
          </p:nvCxnSpPr>
          <p:spPr bwMode="hidden">
            <a:xfrm>
              <a:off x="609599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Rechte verbindingslijn 8"/>
            <p:cNvCxnSpPr/>
            <p:nvPr/>
          </p:nvCxnSpPr>
          <p:spPr bwMode="hidden">
            <a:xfrm>
              <a:off x="1828799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Rechte verbindingslijn 9"/>
            <p:cNvCxnSpPr/>
            <p:nvPr/>
          </p:nvCxnSpPr>
          <p:spPr bwMode="hidden">
            <a:xfrm>
              <a:off x="3047999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Rechte verbindingslijn 10"/>
            <p:cNvCxnSpPr/>
            <p:nvPr/>
          </p:nvCxnSpPr>
          <p:spPr bwMode="hidden">
            <a:xfrm>
              <a:off x="4267200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Rechte verbindingslijn 11"/>
            <p:cNvCxnSpPr/>
            <p:nvPr/>
          </p:nvCxnSpPr>
          <p:spPr bwMode="hidden">
            <a:xfrm>
              <a:off x="5486400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Rechte verbindingslijn 12"/>
            <p:cNvCxnSpPr/>
            <p:nvPr/>
          </p:nvCxnSpPr>
          <p:spPr bwMode="hidden">
            <a:xfrm>
              <a:off x="6705600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Rechte verbindingslijn 13"/>
            <p:cNvCxnSpPr/>
            <p:nvPr/>
          </p:nvCxnSpPr>
          <p:spPr bwMode="hidden">
            <a:xfrm>
              <a:off x="7924800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Rechte verbindingslijn 14"/>
            <p:cNvCxnSpPr/>
            <p:nvPr/>
          </p:nvCxnSpPr>
          <p:spPr bwMode="hidden">
            <a:xfrm>
              <a:off x="9144001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Rechte verbindingslijn 15"/>
            <p:cNvCxnSpPr/>
            <p:nvPr/>
          </p:nvCxnSpPr>
          <p:spPr bwMode="hidden">
            <a:xfrm>
              <a:off x="10363201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Rechte verbindingslijn 16"/>
            <p:cNvCxnSpPr/>
            <p:nvPr/>
          </p:nvCxnSpPr>
          <p:spPr bwMode="hidden">
            <a:xfrm>
              <a:off x="11582401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Rechte verbindingslijn 17"/>
            <p:cNvCxnSpPr/>
            <p:nvPr/>
          </p:nvCxnSpPr>
          <p:spPr bwMode="hidden">
            <a:xfrm>
              <a:off x="3174" y="385763"/>
              <a:ext cx="12188827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Rechte verbindingslijn 18"/>
            <p:cNvCxnSpPr/>
            <p:nvPr/>
          </p:nvCxnSpPr>
          <p:spPr bwMode="hidden">
            <a:xfrm>
              <a:off x="3174" y="1611313"/>
              <a:ext cx="12188827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Rechte verbindingslijn 19"/>
            <p:cNvCxnSpPr/>
            <p:nvPr/>
          </p:nvCxnSpPr>
          <p:spPr bwMode="hidden">
            <a:xfrm>
              <a:off x="3174" y="2835275"/>
              <a:ext cx="12188827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Rechte verbindingslijn 20"/>
            <p:cNvCxnSpPr/>
            <p:nvPr/>
          </p:nvCxnSpPr>
          <p:spPr bwMode="hidden">
            <a:xfrm>
              <a:off x="3174" y="4060825"/>
              <a:ext cx="12188827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Rechte verbindingslijn 21"/>
            <p:cNvCxnSpPr/>
            <p:nvPr/>
          </p:nvCxnSpPr>
          <p:spPr bwMode="hidden">
            <a:xfrm>
              <a:off x="3174" y="5284788"/>
              <a:ext cx="12188827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Rechte verbindingslijn 22"/>
            <p:cNvCxnSpPr/>
            <p:nvPr/>
          </p:nvCxnSpPr>
          <p:spPr bwMode="hidden">
            <a:xfrm>
              <a:off x="3174" y="6510338"/>
              <a:ext cx="12188827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1" name="Groep 23"/>
            <p:cNvGrpSpPr>
              <a:grpSpLocks/>
            </p:cNvGrpSpPr>
            <p:nvPr userDrawn="1"/>
          </p:nvGrpSpPr>
          <p:grpSpPr bwMode="auto">
            <a:xfrm>
              <a:off x="-1" y="0"/>
              <a:ext cx="12192001" cy="6858000"/>
              <a:chOff x="-1" y="0"/>
              <a:chExt cx="12192001" cy="6858000"/>
            </a:xfrm>
          </p:grpSpPr>
          <p:cxnSp>
            <p:nvCxnSpPr>
              <p:cNvPr id="39" name="Rechte verbindingslijn 41"/>
              <p:cNvCxnSpPr/>
              <p:nvPr/>
            </p:nvCxnSpPr>
            <p:spPr bwMode="hidden">
              <a:xfrm>
                <a:off x="225424" y="0"/>
                <a:ext cx="6816726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" name="Rechte verbindingslijn 42"/>
              <p:cNvCxnSpPr/>
              <p:nvPr/>
            </p:nvCxnSpPr>
            <p:spPr bwMode="hidden">
              <a:xfrm>
                <a:off x="1449387" y="0"/>
                <a:ext cx="6815138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1" name="Rechte verbindingslijn 43"/>
              <p:cNvCxnSpPr/>
              <p:nvPr/>
            </p:nvCxnSpPr>
            <p:spPr bwMode="hidden">
              <a:xfrm>
                <a:off x="2665412" y="0"/>
                <a:ext cx="6816726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" name="Rechte verbindingslijn 44"/>
              <p:cNvCxnSpPr/>
              <p:nvPr/>
            </p:nvCxnSpPr>
            <p:spPr bwMode="hidden">
              <a:xfrm>
                <a:off x="3884613" y="0"/>
                <a:ext cx="6816726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" name="Rechte verbindingslijn 45"/>
              <p:cNvCxnSpPr/>
              <p:nvPr/>
            </p:nvCxnSpPr>
            <p:spPr bwMode="hidden">
              <a:xfrm>
                <a:off x="5106988" y="0"/>
                <a:ext cx="6815138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44" name="Groep 46"/>
              <p:cNvGrpSpPr>
                <a:grpSpLocks/>
              </p:cNvGrpSpPr>
              <p:nvPr/>
            </p:nvGrpSpPr>
            <p:grpSpPr bwMode="auto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50" name="Rechte verbindingslijn 52"/>
                <p:cNvCxnSpPr/>
                <p:nvPr/>
              </p:nvCxnSpPr>
              <p:spPr bwMode="hidden">
                <a:xfrm>
                  <a:off x="6327775" y="0"/>
                  <a:ext cx="5864226" cy="5899150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1" name="Rechte verbindingslijn 53"/>
                <p:cNvCxnSpPr/>
                <p:nvPr/>
              </p:nvCxnSpPr>
              <p:spPr bwMode="hidden">
                <a:xfrm>
                  <a:off x="7548563" y="0"/>
                  <a:ext cx="4643438" cy="4672013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2" name="Rechte verbindingslijn 54"/>
                <p:cNvCxnSpPr/>
                <p:nvPr/>
              </p:nvCxnSpPr>
              <p:spPr bwMode="hidden">
                <a:xfrm>
                  <a:off x="8772525" y="0"/>
                  <a:ext cx="3419476" cy="3457575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3" name="Rechte verbindingslijn 55"/>
                <p:cNvCxnSpPr/>
                <p:nvPr/>
              </p:nvCxnSpPr>
              <p:spPr bwMode="hidden">
                <a:xfrm>
                  <a:off x="9982201" y="0"/>
                  <a:ext cx="2209800" cy="2227263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4" name="Rechte verbindingslijn 56"/>
                <p:cNvCxnSpPr/>
                <p:nvPr/>
              </p:nvCxnSpPr>
              <p:spPr bwMode="hidden">
                <a:xfrm>
                  <a:off x="11198226" y="0"/>
                  <a:ext cx="993775" cy="1003300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45" name="Rechte verbindingslijn 47"/>
              <p:cNvCxnSpPr/>
              <p:nvPr/>
            </p:nvCxnSpPr>
            <p:spPr bwMode="hidden">
              <a:xfrm flipH="1" flipV="1">
                <a:off x="-1" y="1012825"/>
                <a:ext cx="5829301" cy="584517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" name="Rechte verbindingslijn 48"/>
              <p:cNvCxnSpPr/>
              <p:nvPr/>
            </p:nvCxnSpPr>
            <p:spPr bwMode="hidden">
              <a:xfrm flipH="1" flipV="1">
                <a:off x="-1" y="2227263"/>
                <a:ext cx="4614864" cy="4630737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7" name="Rechte verbindingslijn 49"/>
              <p:cNvCxnSpPr/>
              <p:nvPr/>
            </p:nvCxnSpPr>
            <p:spPr bwMode="hidden">
              <a:xfrm flipH="1" flipV="1">
                <a:off x="-1" y="3432175"/>
                <a:ext cx="3398839" cy="342582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8" name="Rechte verbindingslijn 50"/>
              <p:cNvCxnSpPr/>
              <p:nvPr/>
            </p:nvCxnSpPr>
            <p:spPr bwMode="hidden">
              <a:xfrm flipH="1" flipV="1">
                <a:off x="-1" y="4651375"/>
                <a:ext cx="2197100" cy="220662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9" name="Rechte verbindingslijn 51"/>
              <p:cNvCxnSpPr/>
              <p:nvPr/>
            </p:nvCxnSpPr>
            <p:spPr bwMode="hidden">
              <a:xfrm flipH="1" flipV="1">
                <a:off x="-1" y="5864225"/>
                <a:ext cx="987425" cy="99377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2" name="Groep 24"/>
            <p:cNvGrpSpPr>
              <a:grpSpLocks/>
            </p:cNvGrpSpPr>
            <p:nvPr userDrawn="1"/>
          </p:nvGrpSpPr>
          <p:grpSpPr bwMode="auto">
            <a:xfrm flipH="1">
              <a:off x="0" y="0"/>
              <a:ext cx="12192001" cy="6858000"/>
              <a:chOff x="-1" y="0"/>
              <a:chExt cx="12192001" cy="6858000"/>
            </a:xfrm>
          </p:grpSpPr>
          <p:cxnSp>
            <p:nvCxnSpPr>
              <p:cNvPr id="23" name="Rechte verbindingslijn 25"/>
              <p:cNvCxnSpPr/>
              <p:nvPr/>
            </p:nvCxnSpPr>
            <p:spPr bwMode="hidden">
              <a:xfrm>
                <a:off x="225424" y="0"/>
                <a:ext cx="6816726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" name="Rechte verbindingslijn 26"/>
              <p:cNvCxnSpPr/>
              <p:nvPr/>
            </p:nvCxnSpPr>
            <p:spPr bwMode="hidden">
              <a:xfrm>
                <a:off x="1449386" y="0"/>
                <a:ext cx="6815139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" name="Rechte verbindingslijn 27"/>
              <p:cNvCxnSpPr/>
              <p:nvPr/>
            </p:nvCxnSpPr>
            <p:spPr bwMode="hidden">
              <a:xfrm>
                <a:off x="2665411" y="0"/>
                <a:ext cx="6816726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" name="Rechte verbindingslijn 28"/>
              <p:cNvCxnSpPr/>
              <p:nvPr/>
            </p:nvCxnSpPr>
            <p:spPr bwMode="hidden">
              <a:xfrm>
                <a:off x="3884612" y="0"/>
                <a:ext cx="6816726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" name="Rechte verbindingslijn 29"/>
              <p:cNvCxnSpPr/>
              <p:nvPr/>
            </p:nvCxnSpPr>
            <p:spPr bwMode="hidden">
              <a:xfrm>
                <a:off x="5151437" y="0"/>
                <a:ext cx="6815139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28" name="Groep 30"/>
              <p:cNvGrpSpPr>
                <a:grpSpLocks/>
              </p:cNvGrpSpPr>
              <p:nvPr/>
            </p:nvGrpSpPr>
            <p:grpSpPr bwMode="auto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34" name="Rechte verbindingslijn 36"/>
                <p:cNvCxnSpPr/>
                <p:nvPr/>
              </p:nvCxnSpPr>
              <p:spPr bwMode="hidden">
                <a:xfrm>
                  <a:off x="6327775" y="0"/>
                  <a:ext cx="5864226" cy="5899150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5" name="Rechte verbindingslijn 37"/>
                <p:cNvCxnSpPr/>
                <p:nvPr/>
              </p:nvCxnSpPr>
              <p:spPr bwMode="hidden">
                <a:xfrm>
                  <a:off x="7548562" y="0"/>
                  <a:ext cx="4643439" cy="4672013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6" name="Rechte verbindingslijn 38"/>
                <p:cNvCxnSpPr/>
                <p:nvPr/>
              </p:nvCxnSpPr>
              <p:spPr bwMode="hidden">
                <a:xfrm>
                  <a:off x="8772525" y="0"/>
                  <a:ext cx="3419476" cy="3457575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7" name="Rechte verbindingslijn 39"/>
                <p:cNvCxnSpPr/>
                <p:nvPr/>
              </p:nvCxnSpPr>
              <p:spPr bwMode="hidden">
                <a:xfrm>
                  <a:off x="9982201" y="0"/>
                  <a:ext cx="2209800" cy="2227263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8" name="Rechte verbindingslijn 40"/>
                <p:cNvCxnSpPr/>
                <p:nvPr/>
              </p:nvCxnSpPr>
              <p:spPr bwMode="hidden">
                <a:xfrm>
                  <a:off x="11198226" y="0"/>
                  <a:ext cx="993775" cy="1003300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29" name="Rechte verbindingslijn 31"/>
              <p:cNvCxnSpPr/>
              <p:nvPr/>
            </p:nvCxnSpPr>
            <p:spPr bwMode="hidden">
              <a:xfrm flipH="1" flipV="1">
                <a:off x="-1" y="1012825"/>
                <a:ext cx="5829301" cy="584517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Rechte verbindingslijn 32"/>
              <p:cNvCxnSpPr/>
              <p:nvPr/>
            </p:nvCxnSpPr>
            <p:spPr bwMode="hidden">
              <a:xfrm flipH="1" flipV="1">
                <a:off x="-1" y="2227263"/>
                <a:ext cx="4614863" cy="4630737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" name="Rechte verbindingslijn 33"/>
              <p:cNvCxnSpPr/>
              <p:nvPr/>
            </p:nvCxnSpPr>
            <p:spPr bwMode="hidden">
              <a:xfrm flipH="1" flipV="1">
                <a:off x="-1" y="3432175"/>
                <a:ext cx="3398838" cy="342582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" name="Rechte verbindingslijn 34"/>
              <p:cNvCxnSpPr/>
              <p:nvPr/>
            </p:nvCxnSpPr>
            <p:spPr bwMode="hidden">
              <a:xfrm flipH="1" flipV="1">
                <a:off x="-1" y="4651375"/>
                <a:ext cx="2197100" cy="220662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" name="Rechte verbindingslijn 35"/>
              <p:cNvCxnSpPr/>
              <p:nvPr/>
            </p:nvCxnSpPr>
            <p:spPr bwMode="hidden">
              <a:xfrm flipH="1" flipV="1">
                <a:off x="-1" y="5864225"/>
                <a:ext cx="987425" cy="99377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cxnSp>
        <p:nvCxnSpPr>
          <p:cNvPr id="55" name="Rechte verbindingslijn 57"/>
          <p:cNvCxnSpPr/>
          <p:nvPr/>
        </p:nvCxnSpPr>
        <p:spPr>
          <a:xfrm>
            <a:off x="971551" y="5294313"/>
            <a:ext cx="72009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971551" y="2541573"/>
            <a:ext cx="7200900" cy="2743200"/>
          </a:xfrm>
        </p:spPr>
        <p:txBody>
          <a:bodyPr>
            <a:normAutofit/>
          </a:bodyPr>
          <a:lstStyle>
            <a:lvl1pPr>
              <a:lnSpc>
                <a:spcPct val="85000"/>
              </a:lnSpc>
              <a:defRPr sz="2531" cap="none" baseline="0">
                <a:solidFill>
                  <a:schemeClr val="tx1"/>
                </a:solidFill>
              </a:defRPr>
            </a:lvl1pPr>
          </a:lstStyle>
          <a:p>
            <a:r>
              <a:rPr lang="nl-NL"/>
              <a:t>Klik om de stijl te bewerken</a:t>
            </a:r>
            <a:endParaRPr lang="nl-NL" dirty="0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971551" y="5431536"/>
            <a:ext cx="7200900" cy="457200"/>
          </a:xfrm>
        </p:spPr>
        <p:txBody>
          <a:bodyPr>
            <a:normAutofit/>
          </a:bodyPr>
          <a:lstStyle>
            <a:lvl1pPr marL="0" indent="0">
              <a:spcBef>
                <a:spcPts val="0"/>
              </a:spcBef>
              <a:buNone/>
              <a:defRPr sz="844" b="0">
                <a:solidFill>
                  <a:schemeClr val="tx1"/>
                </a:solidFill>
              </a:defRPr>
            </a:lvl1pPr>
            <a:lvl2pPr marL="192881" indent="0">
              <a:buNone/>
              <a:defRPr sz="844"/>
            </a:lvl2pPr>
            <a:lvl3pPr marL="385763" indent="0">
              <a:buNone/>
              <a:defRPr sz="760"/>
            </a:lvl3pPr>
            <a:lvl4pPr marL="578644" indent="0">
              <a:buNone/>
              <a:defRPr sz="675"/>
            </a:lvl4pPr>
            <a:lvl5pPr marL="771525" indent="0">
              <a:buNone/>
              <a:defRPr sz="675"/>
            </a:lvl5pPr>
            <a:lvl6pPr marL="964406" indent="0">
              <a:buNone/>
              <a:defRPr sz="675"/>
            </a:lvl6pPr>
            <a:lvl7pPr marL="1157288" indent="0">
              <a:buNone/>
              <a:defRPr sz="675"/>
            </a:lvl7pPr>
            <a:lvl8pPr marL="1350169" indent="0">
              <a:buNone/>
              <a:defRPr sz="675"/>
            </a:lvl8pPr>
            <a:lvl9pPr marL="1543050" indent="0">
              <a:buNone/>
              <a:defRPr sz="675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</p:spTree>
    <p:extLst>
      <p:ext uri="{BB962C8B-B14F-4D97-AF65-F5344CB8AC3E}">
        <p14:creationId xmlns:p14="http://schemas.microsoft.com/office/powerpoint/2010/main" val="161710016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ransition spd="med"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971551" y="1981201"/>
            <a:ext cx="3429000" cy="3810001"/>
          </a:xfrm>
        </p:spPr>
        <p:txBody>
          <a:bodyPr>
            <a:normAutofit/>
          </a:bodyPr>
          <a:lstStyle>
            <a:lvl1pPr>
              <a:defRPr sz="844"/>
            </a:lvl1pPr>
            <a:lvl2pPr>
              <a:defRPr sz="760"/>
            </a:lvl2pPr>
            <a:lvl3pPr>
              <a:defRPr sz="675"/>
            </a:lvl3pPr>
            <a:lvl4pPr>
              <a:defRPr sz="591"/>
            </a:lvl4pPr>
            <a:lvl5pPr>
              <a:defRPr sz="591"/>
            </a:lvl5pPr>
            <a:lvl6pPr>
              <a:defRPr sz="760"/>
            </a:lvl6pPr>
            <a:lvl7pPr>
              <a:defRPr sz="760"/>
            </a:lvl7pPr>
            <a:lvl8pPr>
              <a:defRPr sz="760"/>
            </a:lvl8pPr>
            <a:lvl9pPr>
              <a:defRPr sz="76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NL" dirty="0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743451" y="1981201"/>
            <a:ext cx="3429000" cy="3810001"/>
          </a:xfrm>
        </p:spPr>
        <p:txBody>
          <a:bodyPr>
            <a:normAutofit/>
          </a:bodyPr>
          <a:lstStyle>
            <a:lvl1pPr>
              <a:defRPr sz="844"/>
            </a:lvl1pPr>
            <a:lvl2pPr>
              <a:defRPr sz="760"/>
            </a:lvl2pPr>
            <a:lvl3pPr>
              <a:defRPr sz="675"/>
            </a:lvl3pPr>
            <a:lvl4pPr>
              <a:defRPr sz="591"/>
            </a:lvl4pPr>
            <a:lvl5pPr>
              <a:defRPr sz="591"/>
            </a:lvl5pPr>
            <a:lvl6pPr>
              <a:defRPr sz="760"/>
            </a:lvl6pPr>
            <a:lvl7pPr>
              <a:defRPr sz="760"/>
            </a:lvl7pPr>
            <a:lvl8pPr>
              <a:defRPr sz="760"/>
            </a:lvl8pPr>
            <a:lvl9pPr>
              <a:defRPr sz="76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NL" dirty="0"/>
          </a:p>
        </p:txBody>
      </p:sp>
      <p:sp>
        <p:nvSpPr>
          <p:cNvPr id="5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AFC6BB-7F09-4365-A864-5328E777D5EF}" type="datetime1">
              <a:rPr lang="nl-NL" smtClean="0"/>
              <a:pPr>
                <a:defRPr/>
              </a:pPr>
              <a:t>7-3-2024</a:t>
            </a:fld>
            <a:endParaRPr lang="nl-NL" dirty="0"/>
          </a:p>
        </p:txBody>
      </p:sp>
      <p:sp>
        <p:nvSpPr>
          <p:cNvPr id="6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dirty="0"/>
          </a:p>
        </p:txBody>
      </p:sp>
      <p:sp>
        <p:nvSpPr>
          <p:cNvPr id="7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827E316-1A02-4F52-ABF9-81EA1B894AFE}" type="slidenum">
              <a:rPr lang="nl-NL" smtClean="0"/>
              <a:pPr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706610301"/>
      </p:ext>
    </p:extLst>
  </p:cSld>
  <p:clrMapOvr>
    <a:masterClrMapping/>
  </p:clrMapOvr>
  <p:transition spd="med"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nl-NL" dirty="0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971551" y="1818322"/>
            <a:ext cx="3429000" cy="641350"/>
          </a:xfrm>
        </p:spPr>
        <p:txBody>
          <a:bodyPr anchor="ctr">
            <a:normAutofit/>
          </a:bodyPr>
          <a:lstStyle>
            <a:lvl1pPr marL="0" indent="0">
              <a:spcBef>
                <a:spcPts val="0"/>
              </a:spcBef>
              <a:buNone/>
              <a:defRPr sz="844" b="0">
                <a:solidFill>
                  <a:schemeClr val="accent1"/>
                </a:solidFill>
              </a:defRPr>
            </a:lvl1pPr>
            <a:lvl2pPr marL="192881" indent="0">
              <a:buNone/>
              <a:defRPr sz="844" b="1"/>
            </a:lvl2pPr>
            <a:lvl3pPr marL="385763" indent="0">
              <a:buNone/>
              <a:defRPr sz="760" b="1"/>
            </a:lvl3pPr>
            <a:lvl4pPr marL="578644" indent="0">
              <a:buNone/>
              <a:defRPr sz="675" b="1"/>
            </a:lvl4pPr>
            <a:lvl5pPr marL="771525" indent="0">
              <a:buNone/>
              <a:defRPr sz="675" b="1"/>
            </a:lvl5pPr>
            <a:lvl6pPr marL="964406" indent="0">
              <a:buNone/>
              <a:defRPr sz="675" b="1"/>
            </a:lvl6pPr>
            <a:lvl7pPr marL="1157288" indent="0">
              <a:buNone/>
              <a:defRPr sz="675" b="1"/>
            </a:lvl7pPr>
            <a:lvl8pPr marL="1350169" indent="0">
              <a:buNone/>
              <a:defRPr sz="675" b="1"/>
            </a:lvl8pPr>
            <a:lvl9pPr marL="1543050" indent="0">
              <a:buNone/>
              <a:defRPr sz="675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971551" y="2503715"/>
            <a:ext cx="3429000" cy="3287487"/>
          </a:xfrm>
        </p:spPr>
        <p:txBody>
          <a:bodyPr>
            <a:normAutofit/>
          </a:bodyPr>
          <a:lstStyle>
            <a:lvl1pPr>
              <a:defRPr sz="844"/>
            </a:lvl1pPr>
            <a:lvl2pPr>
              <a:defRPr sz="760"/>
            </a:lvl2pPr>
            <a:lvl3pPr>
              <a:defRPr sz="675"/>
            </a:lvl3pPr>
            <a:lvl4pPr>
              <a:defRPr sz="591"/>
            </a:lvl4pPr>
            <a:lvl5pPr>
              <a:defRPr sz="591"/>
            </a:lvl5pPr>
            <a:lvl6pPr>
              <a:defRPr sz="675"/>
            </a:lvl6pPr>
            <a:lvl7pPr>
              <a:defRPr sz="675"/>
            </a:lvl7pPr>
            <a:lvl8pPr>
              <a:defRPr sz="675"/>
            </a:lvl8pPr>
            <a:lvl9pPr>
              <a:defRPr sz="675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NL" dirty="0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743451" y="1818322"/>
            <a:ext cx="3429000" cy="641350"/>
          </a:xfrm>
        </p:spPr>
        <p:txBody>
          <a:bodyPr anchor="ctr">
            <a:normAutofit/>
          </a:bodyPr>
          <a:lstStyle>
            <a:lvl1pPr marL="0" indent="0">
              <a:spcBef>
                <a:spcPts val="0"/>
              </a:spcBef>
              <a:buNone/>
              <a:defRPr sz="844" b="0">
                <a:solidFill>
                  <a:schemeClr val="accent1"/>
                </a:solidFill>
              </a:defRPr>
            </a:lvl1pPr>
            <a:lvl2pPr marL="192881" indent="0">
              <a:buNone/>
              <a:defRPr sz="844" b="1"/>
            </a:lvl2pPr>
            <a:lvl3pPr marL="385763" indent="0">
              <a:buNone/>
              <a:defRPr sz="760" b="1"/>
            </a:lvl3pPr>
            <a:lvl4pPr marL="578644" indent="0">
              <a:buNone/>
              <a:defRPr sz="675" b="1"/>
            </a:lvl4pPr>
            <a:lvl5pPr marL="771525" indent="0">
              <a:buNone/>
              <a:defRPr sz="675" b="1"/>
            </a:lvl5pPr>
            <a:lvl6pPr marL="964406" indent="0">
              <a:buNone/>
              <a:defRPr sz="675" b="1"/>
            </a:lvl6pPr>
            <a:lvl7pPr marL="1157288" indent="0">
              <a:buNone/>
              <a:defRPr sz="675" b="1"/>
            </a:lvl7pPr>
            <a:lvl8pPr marL="1350169" indent="0">
              <a:buNone/>
              <a:defRPr sz="675" b="1"/>
            </a:lvl8pPr>
            <a:lvl9pPr marL="1543050" indent="0">
              <a:buNone/>
              <a:defRPr sz="675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743451" y="2503715"/>
            <a:ext cx="3429000" cy="3287487"/>
          </a:xfrm>
        </p:spPr>
        <p:txBody>
          <a:bodyPr>
            <a:normAutofit/>
          </a:bodyPr>
          <a:lstStyle>
            <a:lvl1pPr>
              <a:defRPr sz="844"/>
            </a:lvl1pPr>
            <a:lvl2pPr>
              <a:defRPr sz="760"/>
            </a:lvl2pPr>
            <a:lvl3pPr>
              <a:defRPr sz="675"/>
            </a:lvl3pPr>
            <a:lvl4pPr>
              <a:defRPr sz="591"/>
            </a:lvl4pPr>
            <a:lvl5pPr>
              <a:defRPr sz="591"/>
            </a:lvl5pPr>
            <a:lvl6pPr>
              <a:defRPr sz="675"/>
            </a:lvl6pPr>
            <a:lvl7pPr>
              <a:defRPr sz="675"/>
            </a:lvl7pPr>
            <a:lvl8pPr>
              <a:defRPr sz="675"/>
            </a:lvl8pPr>
            <a:lvl9pPr>
              <a:defRPr sz="675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NL" dirty="0"/>
          </a:p>
        </p:txBody>
      </p:sp>
      <p:sp>
        <p:nvSpPr>
          <p:cNvPr id="7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62D441-7D34-422D-997B-0C5BAC066E1D}" type="datetime1">
              <a:rPr lang="nl-NL" smtClean="0"/>
              <a:pPr>
                <a:defRPr/>
              </a:pPr>
              <a:t>7-3-2024</a:t>
            </a:fld>
            <a:endParaRPr lang="nl-NL" dirty="0"/>
          </a:p>
        </p:txBody>
      </p:sp>
      <p:sp>
        <p:nvSpPr>
          <p:cNvPr id="8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dirty="0"/>
          </a:p>
        </p:txBody>
      </p:sp>
      <p:sp>
        <p:nvSpPr>
          <p:cNvPr id="9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6FD3B39-E419-4835-A91B-A7C5CA7E3049}" type="slidenum">
              <a:rPr lang="nl-NL" smtClean="0"/>
              <a:pPr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032733447"/>
      </p:ext>
    </p:extLst>
  </p:cSld>
  <p:clrMapOvr>
    <a:masterClrMapping/>
  </p:clrMapOvr>
  <p:transition spd="med"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nl-NL" dirty="0"/>
          </a:p>
        </p:txBody>
      </p:sp>
      <p:sp>
        <p:nvSpPr>
          <p:cNvPr id="3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0F4D9A-52DE-41FE-BFE7-6B136FE5B616}" type="datetime1">
              <a:rPr lang="nl-NL" smtClean="0"/>
              <a:pPr>
                <a:defRPr/>
              </a:pPr>
              <a:t>7-3-2024</a:t>
            </a:fld>
            <a:endParaRPr lang="nl-NL" dirty="0"/>
          </a:p>
        </p:txBody>
      </p:sp>
      <p:sp>
        <p:nvSpPr>
          <p:cNvPr id="4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dirty="0"/>
          </a:p>
        </p:txBody>
      </p:sp>
      <p:sp>
        <p:nvSpPr>
          <p:cNvPr id="5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EF778CF-77B2-44E5-B637-82E749F5D790}" type="slidenum">
              <a:rPr lang="nl-NL" smtClean="0"/>
              <a:pPr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738019927"/>
      </p:ext>
    </p:extLst>
  </p:cSld>
  <p:clrMapOvr>
    <a:masterClrMapping/>
  </p:clrMapOvr>
  <p:transition spd="med"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ep 160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-1" y="0"/>
            <a:chExt cx="12192002" cy="6858000"/>
          </a:xfrm>
        </p:grpSpPr>
        <p:cxnSp>
          <p:nvCxnSpPr>
            <p:cNvPr id="3" name="Rechte verbindingslijn 161"/>
            <p:cNvCxnSpPr/>
            <p:nvPr/>
          </p:nvCxnSpPr>
          <p:spPr bwMode="hidden">
            <a:xfrm>
              <a:off x="609599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" name="Rechte verbindingslijn 162"/>
            <p:cNvCxnSpPr/>
            <p:nvPr/>
          </p:nvCxnSpPr>
          <p:spPr bwMode="hidden">
            <a:xfrm>
              <a:off x="1828799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" name="Rechte verbindingslijn 163"/>
            <p:cNvCxnSpPr/>
            <p:nvPr/>
          </p:nvCxnSpPr>
          <p:spPr bwMode="hidden">
            <a:xfrm>
              <a:off x="3047999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Rechte verbindingslijn 164"/>
            <p:cNvCxnSpPr/>
            <p:nvPr/>
          </p:nvCxnSpPr>
          <p:spPr bwMode="hidden">
            <a:xfrm>
              <a:off x="4267200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Rechte verbindingslijn 165"/>
            <p:cNvCxnSpPr/>
            <p:nvPr/>
          </p:nvCxnSpPr>
          <p:spPr bwMode="hidden">
            <a:xfrm>
              <a:off x="5486400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Rechte verbindingslijn 166"/>
            <p:cNvCxnSpPr/>
            <p:nvPr/>
          </p:nvCxnSpPr>
          <p:spPr bwMode="hidden">
            <a:xfrm>
              <a:off x="6705600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Rechte verbindingslijn 167"/>
            <p:cNvCxnSpPr/>
            <p:nvPr/>
          </p:nvCxnSpPr>
          <p:spPr bwMode="hidden">
            <a:xfrm>
              <a:off x="7924800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Rechte verbindingslijn 168"/>
            <p:cNvCxnSpPr/>
            <p:nvPr/>
          </p:nvCxnSpPr>
          <p:spPr bwMode="hidden">
            <a:xfrm>
              <a:off x="9144001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Rechte verbindingslijn 169"/>
            <p:cNvCxnSpPr/>
            <p:nvPr/>
          </p:nvCxnSpPr>
          <p:spPr bwMode="hidden">
            <a:xfrm>
              <a:off x="10363201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Rechte verbindingslijn 170"/>
            <p:cNvCxnSpPr/>
            <p:nvPr/>
          </p:nvCxnSpPr>
          <p:spPr bwMode="hidden">
            <a:xfrm>
              <a:off x="11582401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Rechte verbindingslijn 171"/>
            <p:cNvCxnSpPr/>
            <p:nvPr/>
          </p:nvCxnSpPr>
          <p:spPr bwMode="hidden">
            <a:xfrm>
              <a:off x="3174" y="385763"/>
              <a:ext cx="12188827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Rechte verbindingslijn 172"/>
            <p:cNvCxnSpPr/>
            <p:nvPr/>
          </p:nvCxnSpPr>
          <p:spPr bwMode="hidden">
            <a:xfrm>
              <a:off x="3174" y="1611313"/>
              <a:ext cx="12188827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Rechte verbindingslijn 173"/>
            <p:cNvCxnSpPr/>
            <p:nvPr/>
          </p:nvCxnSpPr>
          <p:spPr bwMode="hidden">
            <a:xfrm>
              <a:off x="3174" y="2835275"/>
              <a:ext cx="12188827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Rechte verbindingslijn 174"/>
            <p:cNvCxnSpPr/>
            <p:nvPr/>
          </p:nvCxnSpPr>
          <p:spPr bwMode="hidden">
            <a:xfrm>
              <a:off x="3174" y="4060825"/>
              <a:ext cx="12188827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Rechte verbindingslijn 175"/>
            <p:cNvCxnSpPr/>
            <p:nvPr/>
          </p:nvCxnSpPr>
          <p:spPr bwMode="hidden">
            <a:xfrm>
              <a:off x="3174" y="5284788"/>
              <a:ext cx="12188827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Rechte verbindingslijn 176"/>
            <p:cNvCxnSpPr/>
            <p:nvPr/>
          </p:nvCxnSpPr>
          <p:spPr bwMode="hidden">
            <a:xfrm>
              <a:off x="3174" y="6510338"/>
              <a:ext cx="12188827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9" name="Groep 177"/>
            <p:cNvGrpSpPr>
              <a:grpSpLocks/>
            </p:cNvGrpSpPr>
            <p:nvPr userDrawn="1"/>
          </p:nvGrpSpPr>
          <p:grpSpPr bwMode="auto">
            <a:xfrm>
              <a:off x="-1" y="0"/>
              <a:ext cx="12192001" cy="6858000"/>
              <a:chOff x="-1" y="0"/>
              <a:chExt cx="12192001" cy="6858000"/>
            </a:xfrm>
          </p:grpSpPr>
          <p:cxnSp>
            <p:nvCxnSpPr>
              <p:cNvPr id="37" name="Rechte verbindingslijn 195"/>
              <p:cNvCxnSpPr/>
              <p:nvPr/>
            </p:nvCxnSpPr>
            <p:spPr bwMode="hidden">
              <a:xfrm>
                <a:off x="225424" y="0"/>
                <a:ext cx="6816726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" name="Rechte verbindingslijn 196"/>
              <p:cNvCxnSpPr/>
              <p:nvPr/>
            </p:nvCxnSpPr>
            <p:spPr bwMode="hidden">
              <a:xfrm>
                <a:off x="1449387" y="0"/>
                <a:ext cx="6815138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" name="Rechte verbindingslijn 197"/>
              <p:cNvCxnSpPr/>
              <p:nvPr/>
            </p:nvCxnSpPr>
            <p:spPr bwMode="hidden">
              <a:xfrm>
                <a:off x="2665412" y="0"/>
                <a:ext cx="6816726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" name="Rechte verbindingslijn 198"/>
              <p:cNvCxnSpPr/>
              <p:nvPr/>
            </p:nvCxnSpPr>
            <p:spPr bwMode="hidden">
              <a:xfrm>
                <a:off x="3884613" y="0"/>
                <a:ext cx="6816726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1" name="Rechte verbindingslijn 199"/>
              <p:cNvCxnSpPr/>
              <p:nvPr/>
            </p:nvCxnSpPr>
            <p:spPr bwMode="hidden">
              <a:xfrm>
                <a:off x="5106988" y="0"/>
                <a:ext cx="6815138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42" name="Groep 200"/>
              <p:cNvGrpSpPr>
                <a:grpSpLocks/>
              </p:cNvGrpSpPr>
              <p:nvPr/>
            </p:nvGrpSpPr>
            <p:grpSpPr bwMode="auto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48" name="Rechte verbindingslijn 206"/>
                <p:cNvCxnSpPr/>
                <p:nvPr/>
              </p:nvCxnSpPr>
              <p:spPr bwMode="hidden">
                <a:xfrm>
                  <a:off x="6327775" y="0"/>
                  <a:ext cx="5864226" cy="5899150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9" name="Rechte verbindingslijn 207"/>
                <p:cNvCxnSpPr/>
                <p:nvPr/>
              </p:nvCxnSpPr>
              <p:spPr bwMode="hidden">
                <a:xfrm>
                  <a:off x="7548563" y="0"/>
                  <a:ext cx="4643438" cy="4672013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0" name="Rechte verbindingslijn 208"/>
                <p:cNvCxnSpPr/>
                <p:nvPr/>
              </p:nvCxnSpPr>
              <p:spPr bwMode="hidden">
                <a:xfrm>
                  <a:off x="8772525" y="0"/>
                  <a:ext cx="3419476" cy="3457575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1" name="Rechte verbindingslijn 209"/>
                <p:cNvCxnSpPr/>
                <p:nvPr/>
              </p:nvCxnSpPr>
              <p:spPr bwMode="hidden">
                <a:xfrm>
                  <a:off x="9982201" y="0"/>
                  <a:ext cx="2209800" cy="2227263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2" name="Rechte verbindingslijn 210"/>
                <p:cNvCxnSpPr/>
                <p:nvPr/>
              </p:nvCxnSpPr>
              <p:spPr bwMode="hidden">
                <a:xfrm>
                  <a:off x="11198226" y="0"/>
                  <a:ext cx="993775" cy="1003300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43" name="Rechte verbindingslijn 201"/>
              <p:cNvCxnSpPr/>
              <p:nvPr/>
            </p:nvCxnSpPr>
            <p:spPr bwMode="hidden">
              <a:xfrm flipH="1" flipV="1">
                <a:off x="-1" y="1012825"/>
                <a:ext cx="5829301" cy="584517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" name="Rechte verbindingslijn 202"/>
              <p:cNvCxnSpPr/>
              <p:nvPr/>
            </p:nvCxnSpPr>
            <p:spPr bwMode="hidden">
              <a:xfrm flipH="1" flipV="1">
                <a:off x="-1" y="2227263"/>
                <a:ext cx="4614864" cy="4630737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" name="Rechte verbindingslijn 203"/>
              <p:cNvCxnSpPr/>
              <p:nvPr/>
            </p:nvCxnSpPr>
            <p:spPr bwMode="hidden">
              <a:xfrm flipH="1" flipV="1">
                <a:off x="-1" y="3432175"/>
                <a:ext cx="3398839" cy="342582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" name="Rechte verbindingslijn 204"/>
              <p:cNvCxnSpPr/>
              <p:nvPr/>
            </p:nvCxnSpPr>
            <p:spPr bwMode="hidden">
              <a:xfrm flipH="1" flipV="1">
                <a:off x="-1" y="4651375"/>
                <a:ext cx="2197100" cy="220662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7" name="Rechte verbindingslijn 205"/>
              <p:cNvCxnSpPr/>
              <p:nvPr/>
            </p:nvCxnSpPr>
            <p:spPr bwMode="hidden">
              <a:xfrm flipH="1" flipV="1">
                <a:off x="-1" y="5864225"/>
                <a:ext cx="987425" cy="99377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0" name="Groep 178"/>
            <p:cNvGrpSpPr>
              <a:grpSpLocks/>
            </p:cNvGrpSpPr>
            <p:nvPr userDrawn="1"/>
          </p:nvGrpSpPr>
          <p:grpSpPr bwMode="auto">
            <a:xfrm flipH="1">
              <a:off x="0" y="0"/>
              <a:ext cx="12192001" cy="6858000"/>
              <a:chOff x="-1" y="0"/>
              <a:chExt cx="12192001" cy="6858000"/>
            </a:xfrm>
          </p:grpSpPr>
          <p:cxnSp>
            <p:nvCxnSpPr>
              <p:cNvPr id="21" name="Rechte verbindingslijn 179"/>
              <p:cNvCxnSpPr/>
              <p:nvPr/>
            </p:nvCxnSpPr>
            <p:spPr bwMode="hidden">
              <a:xfrm>
                <a:off x="225424" y="0"/>
                <a:ext cx="6816726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" name="Rechte verbindingslijn 180"/>
              <p:cNvCxnSpPr/>
              <p:nvPr/>
            </p:nvCxnSpPr>
            <p:spPr bwMode="hidden">
              <a:xfrm>
                <a:off x="1449386" y="0"/>
                <a:ext cx="6815139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" name="Rechte verbindingslijn 181"/>
              <p:cNvCxnSpPr/>
              <p:nvPr/>
            </p:nvCxnSpPr>
            <p:spPr bwMode="hidden">
              <a:xfrm>
                <a:off x="2665411" y="0"/>
                <a:ext cx="6816726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" name="Rechte verbindingslijn 182"/>
              <p:cNvCxnSpPr/>
              <p:nvPr/>
            </p:nvCxnSpPr>
            <p:spPr bwMode="hidden">
              <a:xfrm>
                <a:off x="3884612" y="0"/>
                <a:ext cx="6816726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" name="Rechte verbindingslijn 183"/>
              <p:cNvCxnSpPr/>
              <p:nvPr/>
            </p:nvCxnSpPr>
            <p:spPr bwMode="hidden">
              <a:xfrm>
                <a:off x="5106987" y="0"/>
                <a:ext cx="6815139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26" name="Groep 184"/>
              <p:cNvGrpSpPr>
                <a:grpSpLocks/>
              </p:cNvGrpSpPr>
              <p:nvPr/>
            </p:nvGrpSpPr>
            <p:grpSpPr bwMode="auto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32" name="Rechte verbindingslijn 190"/>
                <p:cNvCxnSpPr/>
                <p:nvPr/>
              </p:nvCxnSpPr>
              <p:spPr bwMode="hidden">
                <a:xfrm>
                  <a:off x="6327775" y="0"/>
                  <a:ext cx="5864226" cy="5899150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3" name="Rechte verbindingslijn 191"/>
                <p:cNvCxnSpPr/>
                <p:nvPr/>
              </p:nvCxnSpPr>
              <p:spPr bwMode="hidden">
                <a:xfrm>
                  <a:off x="7548562" y="0"/>
                  <a:ext cx="4643439" cy="4672013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4" name="Rechte verbindingslijn 192"/>
                <p:cNvCxnSpPr/>
                <p:nvPr/>
              </p:nvCxnSpPr>
              <p:spPr bwMode="hidden">
                <a:xfrm>
                  <a:off x="8772525" y="0"/>
                  <a:ext cx="3419476" cy="3457575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5" name="Rechte verbindingslijn 193"/>
                <p:cNvCxnSpPr/>
                <p:nvPr/>
              </p:nvCxnSpPr>
              <p:spPr bwMode="hidden">
                <a:xfrm>
                  <a:off x="9982201" y="0"/>
                  <a:ext cx="2209800" cy="2227263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6" name="Rechte verbindingslijn 194"/>
                <p:cNvCxnSpPr/>
                <p:nvPr/>
              </p:nvCxnSpPr>
              <p:spPr bwMode="hidden">
                <a:xfrm>
                  <a:off x="11198226" y="0"/>
                  <a:ext cx="993775" cy="1003300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27" name="Rechte verbindingslijn 185"/>
              <p:cNvCxnSpPr/>
              <p:nvPr/>
            </p:nvCxnSpPr>
            <p:spPr bwMode="hidden">
              <a:xfrm flipH="1" flipV="1">
                <a:off x="-1" y="1012825"/>
                <a:ext cx="5829301" cy="584517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Rechte verbindingslijn 186"/>
              <p:cNvCxnSpPr/>
              <p:nvPr/>
            </p:nvCxnSpPr>
            <p:spPr bwMode="hidden">
              <a:xfrm flipH="1" flipV="1">
                <a:off x="-1" y="2227263"/>
                <a:ext cx="4614863" cy="4630737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Rechte verbindingslijn 187"/>
              <p:cNvCxnSpPr/>
              <p:nvPr/>
            </p:nvCxnSpPr>
            <p:spPr bwMode="hidden">
              <a:xfrm flipH="1" flipV="1">
                <a:off x="-1" y="3432175"/>
                <a:ext cx="3398838" cy="342582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Rechte verbindingslijn 188"/>
              <p:cNvCxnSpPr/>
              <p:nvPr/>
            </p:nvCxnSpPr>
            <p:spPr bwMode="hidden">
              <a:xfrm flipH="1" flipV="1">
                <a:off x="-1" y="4651375"/>
                <a:ext cx="2197100" cy="220662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" name="Rechte verbindingslijn 189"/>
              <p:cNvCxnSpPr/>
              <p:nvPr/>
            </p:nvCxnSpPr>
            <p:spPr bwMode="hidden">
              <a:xfrm flipH="1" flipV="1">
                <a:off x="-1" y="5864225"/>
                <a:ext cx="987425" cy="99377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53" name="Tijdelijke aanduiding voor datum 21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5F56F4-70BC-4550-BAB2-B16EABDB1E3B}" type="datetime1">
              <a:rPr lang="nl-NL" smtClean="0"/>
              <a:pPr>
                <a:defRPr/>
              </a:pPr>
              <a:t>7-3-2024</a:t>
            </a:fld>
            <a:endParaRPr lang="nl-NL" dirty="0"/>
          </a:p>
        </p:txBody>
      </p:sp>
      <p:sp>
        <p:nvSpPr>
          <p:cNvPr id="54" name="Tijdelijke aanduiding voor voettekst 21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dirty="0"/>
          </a:p>
        </p:txBody>
      </p:sp>
      <p:sp>
        <p:nvSpPr>
          <p:cNvPr id="55" name="Tijdelijke aanduiding voor dianummer 2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BF635D4-0621-4B70-AAAE-1959AB80D486}" type="slidenum">
              <a:rPr lang="nl-NL" smtClean="0"/>
              <a:pPr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141205267"/>
      </p:ext>
    </p:extLst>
  </p:cSld>
  <p:clrMapOvr>
    <a:masterClrMapping/>
  </p:clrMapOvr>
  <p:transition spd="med"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Inhoud met bijschrift">
    <p:bg>
      <p:bgPr>
        <a:gradFill flip="none" rotWithShape="1">
          <a:gsLst>
            <a:gs pos="0">
              <a:schemeClr val="accent1"/>
            </a:gs>
            <a:gs pos="100000">
              <a:schemeClr val="accent1">
                <a:lumMod val="80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ep 8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-1" y="0"/>
            <a:chExt cx="12192002" cy="6858000"/>
          </a:xfrm>
        </p:grpSpPr>
        <p:cxnSp>
          <p:nvCxnSpPr>
            <p:cNvPr id="6" name="Rechte verbindingslijn 9"/>
            <p:cNvCxnSpPr/>
            <p:nvPr/>
          </p:nvCxnSpPr>
          <p:spPr bwMode="hidden">
            <a:xfrm>
              <a:off x="609599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Rechte verbindingslijn 10"/>
            <p:cNvCxnSpPr/>
            <p:nvPr/>
          </p:nvCxnSpPr>
          <p:spPr bwMode="hidden">
            <a:xfrm>
              <a:off x="1828799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Rechte verbindingslijn 11"/>
            <p:cNvCxnSpPr/>
            <p:nvPr/>
          </p:nvCxnSpPr>
          <p:spPr bwMode="hidden">
            <a:xfrm>
              <a:off x="3047999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Rechte verbindingslijn 12"/>
            <p:cNvCxnSpPr/>
            <p:nvPr/>
          </p:nvCxnSpPr>
          <p:spPr bwMode="hidden">
            <a:xfrm>
              <a:off x="4267200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Rechte verbindingslijn 13"/>
            <p:cNvCxnSpPr/>
            <p:nvPr/>
          </p:nvCxnSpPr>
          <p:spPr bwMode="hidden">
            <a:xfrm>
              <a:off x="5486400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Rechte verbindingslijn 14"/>
            <p:cNvCxnSpPr/>
            <p:nvPr/>
          </p:nvCxnSpPr>
          <p:spPr bwMode="hidden">
            <a:xfrm>
              <a:off x="6705600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Rechte verbindingslijn 15"/>
            <p:cNvCxnSpPr/>
            <p:nvPr/>
          </p:nvCxnSpPr>
          <p:spPr bwMode="hidden">
            <a:xfrm>
              <a:off x="7924800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Rechte verbindingslijn 16"/>
            <p:cNvCxnSpPr/>
            <p:nvPr/>
          </p:nvCxnSpPr>
          <p:spPr bwMode="hidden">
            <a:xfrm>
              <a:off x="9144001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Rechte verbindingslijn 17"/>
            <p:cNvCxnSpPr/>
            <p:nvPr/>
          </p:nvCxnSpPr>
          <p:spPr bwMode="hidden">
            <a:xfrm>
              <a:off x="10363201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Rechte verbindingslijn 18"/>
            <p:cNvCxnSpPr/>
            <p:nvPr/>
          </p:nvCxnSpPr>
          <p:spPr bwMode="hidden">
            <a:xfrm>
              <a:off x="11582401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Rechte verbindingslijn 19"/>
            <p:cNvCxnSpPr/>
            <p:nvPr/>
          </p:nvCxnSpPr>
          <p:spPr bwMode="hidden">
            <a:xfrm>
              <a:off x="3174" y="385763"/>
              <a:ext cx="12188827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Rechte verbindingslijn 20"/>
            <p:cNvCxnSpPr/>
            <p:nvPr/>
          </p:nvCxnSpPr>
          <p:spPr bwMode="hidden">
            <a:xfrm>
              <a:off x="3174" y="1611313"/>
              <a:ext cx="12188827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Rechte verbindingslijn 21"/>
            <p:cNvCxnSpPr/>
            <p:nvPr/>
          </p:nvCxnSpPr>
          <p:spPr bwMode="hidden">
            <a:xfrm>
              <a:off x="3174" y="2835275"/>
              <a:ext cx="12188827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Rechte verbindingslijn 22"/>
            <p:cNvCxnSpPr/>
            <p:nvPr/>
          </p:nvCxnSpPr>
          <p:spPr bwMode="hidden">
            <a:xfrm>
              <a:off x="3174" y="4060825"/>
              <a:ext cx="12188827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Rechte verbindingslijn 23"/>
            <p:cNvCxnSpPr/>
            <p:nvPr/>
          </p:nvCxnSpPr>
          <p:spPr bwMode="hidden">
            <a:xfrm>
              <a:off x="3174" y="5284788"/>
              <a:ext cx="12188827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Rechte verbindingslijn 24"/>
            <p:cNvCxnSpPr/>
            <p:nvPr/>
          </p:nvCxnSpPr>
          <p:spPr bwMode="hidden">
            <a:xfrm>
              <a:off x="3174" y="6510338"/>
              <a:ext cx="12188827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2" name="Groep 25"/>
            <p:cNvGrpSpPr>
              <a:grpSpLocks/>
            </p:cNvGrpSpPr>
            <p:nvPr userDrawn="1"/>
          </p:nvGrpSpPr>
          <p:grpSpPr bwMode="auto">
            <a:xfrm>
              <a:off x="-1" y="0"/>
              <a:ext cx="12192001" cy="6858000"/>
              <a:chOff x="-1" y="0"/>
              <a:chExt cx="12192001" cy="6858000"/>
            </a:xfrm>
          </p:grpSpPr>
          <p:cxnSp>
            <p:nvCxnSpPr>
              <p:cNvPr id="40" name="Rechte verbindingslijn 43"/>
              <p:cNvCxnSpPr/>
              <p:nvPr/>
            </p:nvCxnSpPr>
            <p:spPr bwMode="hidden">
              <a:xfrm>
                <a:off x="225424" y="0"/>
                <a:ext cx="6816726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1" name="Rechte verbindingslijn 44"/>
              <p:cNvCxnSpPr/>
              <p:nvPr/>
            </p:nvCxnSpPr>
            <p:spPr bwMode="hidden">
              <a:xfrm>
                <a:off x="1449387" y="0"/>
                <a:ext cx="6815138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" name="Rechte verbindingslijn 45"/>
              <p:cNvCxnSpPr/>
              <p:nvPr/>
            </p:nvCxnSpPr>
            <p:spPr bwMode="hidden">
              <a:xfrm>
                <a:off x="2665412" y="0"/>
                <a:ext cx="6816726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" name="Rechte verbindingslijn 46"/>
              <p:cNvCxnSpPr/>
              <p:nvPr/>
            </p:nvCxnSpPr>
            <p:spPr bwMode="hidden">
              <a:xfrm>
                <a:off x="3884613" y="0"/>
                <a:ext cx="6816726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" name="Rechte verbindingslijn 47"/>
              <p:cNvCxnSpPr/>
              <p:nvPr/>
            </p:nvCxnSpPr>
            <p:spPr bwMode="hidden">
              <a:xfrm>
                <a:off x="5106988" y="0"/>
                <a:ext cx="6815138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45" name="Groep 48"/>
              <p:cNvGrpSpPr>
                <a:grpSpLocks/>
              </p:cNvGrpSpPr>
              <p:nvPr/>
            </p:nvGrpSpPr>
            <p:grpSpPr bwMode="auto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51" name="Rechte verbindingslijn 54"/>
                <p:cNvCxnSpPr/>
                <p:nvPr/>
              </p:nvCxnSpPr>
              <p:spPr bwMode="hidden">
                <a:xfrm>
                  <a:off x="6327775" y="0"/>
                  <a:ext cx="5864226" cy="5899150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2" name="Rechte verbindingslijn 55"/>
                <p:cNvCxnSpPr/>
                <p:nvPr/>
              </p:nvCxnSpPr>
              <p:spPr bwMode="hidden">
                <a:xfrm>
                  <a:off x="7548563" y="0"/>
                  <a:ext cx="4643438" cy="4672013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3" name="Rechte verbindingslijn 56"/>
                <p:cNvCxnSpPr/>
                <p:nvPr/>
              </p:nvCxnSpPr>
              <p:spPr bwMode="hidden">
                <a:xfrm>
                  <a:off x="8772525" y="0"/>
                  <a:ext cx="3419476" cy="3457575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4" name="Rechte verbindingslijn 57"/>
                <p:cNvCxnSpPr/>
                <p:nvPr/>
              </p:nvCxnSpPr>
              <p:spPr bwMode="hidden">
                <a:xfrm>
                  <a:off x="9982201" y="0"/>
                  <a:ext cx="2209800" cy="2227263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5" name="Rechte verbindingslijn 58"/>
                <p:cNvCxnSpPr/>
                <p:nvPr/>
              </p:nvCxnSpPr>
              <p:spPr bwMode="hidden">
                <a:xfrm>
                  <a:off x="11198226" y="0"/>
                  <a:ext cx="993775" cy="1003300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46" name="Rechte verbindingslijn 49"/>
              <p:cNvCxnSpPr/>
              <p:nvPr/>
            </p:nvCxnSpPr>
            <p:spPr bwMode="hidden">
              <a:xfrm flipH="1" flipV="1">
                <a:off x="-1" y="1012825"/>
                <a:ext cx="5829301" cy="584517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7" name="Rechte verbindingslijn 50"/>
              <p:cNvCxnSpPr/>
              <p:nvPr/>
            </p:nvCxnSpPr>
            <p:spPr bwMode="hidden">
              <a:xfrm flipH="1" flipV="1">
                <a:off x="-1" y="2227263"/>
                <a:ext cx="4614864" cy="4630737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8" name="Rechte verbindingslijn 51"/>
              <p:cNvCxnSpPr/>
              <p:nvPr/>
            </p:nvCxnSpPr>
            <p:spPr bwMode="hidden">
              <a:xfrm flipH="1" flipV="1">
                <a:off x="-1" y="3432175"/>
                <a:ext cx="3398839" cy="342582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9" name="Rechte verbindingslijn 52"/>
              <p:cNvCxnSpPr/>
              <p:nvPr/>
            </p:nvCxnSpPr>
            <p:spPr bwMode="hidden">
              <a:xfrm flipH="1" flipV="1">
                <a:off x="-1" y="4651375"/>
                <a:ext cx="2197100" cy="220662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0" name="Rechte verbindingslijn 53"/>
              <p:cNvCxnSpPr/>
              <p:nvPr/>
            </p:nvCxnSpPr>
            <p:spPr bwMode="hidden">
              <a:xfrm flipH="1" flipV="1">
                <a:off x="-1" y="5864225"/>
                <a:ext cx="987425" cy="99377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3" name="Groep 26"/>
            <p:cNvGrpSpPr>
              <a:grpSpLocks/>
            </p:cNvGrpSpPr>
            <p:nvPr userDrawn="1"/>
          </p:nvGrpSpPr>
          <p:grpSpPr bwMode="auto">
            <a:xfrm flipH="1">
              <a:off x="0" y="0"/>
              <a:ext cx="12192001" cy="6858000"/>
              <a:chOff x="-1" y="0"/>
              <a:chExt cx="12192001" cy="6858000"/>
            </a:xfrm>
          </p:grpSpPr>
          <p:cxnSp>
            <p:nvCxnSpPr>
              <p:cNvPr id="24" name="Rechte verbindingslijn 27"/>
              <p:cNvCxnSpPr/>
              <p:nvPr/>
            </p:nvCxnSpPr>
            <p:spPr bwMode="hidden">
              <a:xfrm>
                <a:off x="225424" y="0"/>
                <a:ext cx="6816726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" name="Rechte verbindingslijn 28"/>
              <p:cNvCxnSpPr/>
              <p:nvPr/>
            </p:nvCxnSpPr>
            <p:spPr bwMode="hidden">
              <a:xfrm>
                <a:off x="1449386" y="0"/>
                <a:ext cx="6815139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" name="Rechte verbindingslijn 29"/>
              <p:cNvCxnSpPr/>
              <p:nvPr/>
            </p:nvCxnSpPr>
            <p:spPr bwMode="hidden">
              <a:xfrm>
                <a:off x="2665411" y="0"/>
                <a:ext cx="6816726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" name="Rechte verbindingslijn 30"/>
              <p:cNvCxnSpPr/>
              <p:nvPr/>
            </p:nvCxnSpPr>
            <p:spPr bwMode="hidden">
              <a:xfrm>
                <a:off x="3884612" y="0"/>
                <a:ext cx="6816726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Rechte verbindingslijn 31"/>
              <p:cNvCxnSpPr/>
              <p:nvPr/>
            </p:nvCxnSpPr>
            <p:spPr bwMode="hidden">
              <a:xfrm>
                <a:off x="5151437" y="0"/>
                <a:ext cx="6815139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29" name="Groep 32"/>
              <p:cNvGrpSpPr>
                <a:grpSpLocks/>
              </p:cNvGrpSpPr>
              <p:nvPr/>
            </p:nvGrpSpPr>
            <p:grpSpPr bwMode="auto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35" name="Rechte verbindingslijn 38"/>
                <p:cNvCxnSpPr/>
                <p:nvPr/>
              </p:nvCxnSpPr>
              <p:spPr bwMode="hidden">
                <a:xfrm>
                  <a:off x="6327775" y="0"/>
                  <a:ext cx="5864226" cy="5899150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6" name="Rechte verbindingslijn 39"/>
                <p:cNvCxnSpPr/>
                <p:nvPr/>
              </p:nvCxnSpPr>
              <p:spPr bwMode="hidden">
                <a:xfrm>
                  <a:off x="7548562" y="0"/>
                  <a:ext cx="4643439" cy="4672013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7" name="Rechte verbindingslijn 40"/>
                <p:cNvCxnSpPr/>
                <p:nvPr/>
              </p:nvCxnSpPr>
              <p:spPr bwMode="hidden">
                <a:xfrm>
                  <a:off x="8772525" y="0"/>
                  <a:ext cx="3419476" cy="3457575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8" name="Rechte verbindingslijn 41"/>
                <p:cNvCxnSpPr/>
                <p:nvPr/>
              </p:nvCxnSpPr>
              <p:spPr bwMode="hidden">
                <a:xfrm>
                  <a:off x="9982201" y="0"/>
                  <a:ext cx="2209800" cy="2227263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9" name="Rechte verbindingslijn 42"/>
                <p:cNvCxnSpPr/>
                <p:nvPr/>
              </p:nvCxnSpPr>
              <p:spPr bwMode="hidden">
                <a:xfrm>
                  <a:off x="11198226" y="0"/>
                  <a:ext cx="993775" cy="1003300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30" name="Rechte verbindingslijn 33"/>
              <p:cNvCxnSpPr/>
              <p:nvPr/>
            </p:nvCxnSpPr>
            <p:spPr bwMode="hidden">
              <a:xfrm flipH="1" flipV="1">
                <a:off x="-1" y="1012825"/>
                <a:ext cx="5829301" cy="584517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" name="Rechte verbindingslijn 34"/>
              <p:cNvCxnSpPr/>
              <p:nvPr/>
            </p:nvCxnSpPr>
            <p:spPr bwMode="hidden">
              <a:xfrm flipH="1" flipV="1">
                <a:off x="-1" y="2227263"/>
                <a:ext cx="4614863" cy="4630737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" name="Rechte verbindingslijn 35"/>
              <p:cNvCxnSpPr/>
              <p:nvPr/>
            </p:nvCxnSpPr>
            <p:spPr bwMode="hidden">
              <a:xfrm flipH="1" flipV="1">
                <a:off x="-1" y="3432175"/>
                <a:ext cx="3398838" cy="342582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" name="Rechte verbindingslijn 36"/>
              <p:cNvCxnSpPr/>
              <p:nvPr/>
            </p:nvCxnSpPr>
            <p:spPr bwMode="hidden">
              <a:xfrm flipH="1" flipV="1">
                <a:off x="-1" y="4651375"/>
                <a:ext cx="2197100" cy="220662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" name="Rechte verbindingslijn 37"/>
              <p:cNvCxnSpPr/>
              <p:nvPr/>
            </p:nvCxnSpPr>
            <p:spPr bwMode="hidden">
              <a:xfrm flipH="1" flipV="1">
                <a:off x="-1" y="5864225"/>
                <a:ext cx="987425" cy="99377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56" name="Rechthoek 6"/>
          <p:cNvSpPr/>
          <p:nvPr/>
        </p:nvSpPr>
        <p:spPr>
          <a:xfrm>
            <a:off x="0" y="0"/>
            <a:ext cx="5486400" cy="6858000"/>
          </a:xfrm>
          <a:prstGeom prst="rect">
            <a:avLst/>
          </a:prstGeom>
          <a:gradFill>
            <a:gsLst>
              <a:gs pos="69000">
                <a:schemeClr val="bg1"/>
              </a:gs>
              <a:gs pos="0">
                <a:schemeClr val="bg1"/>
              </a:gs>
              <a:gs pos="100000">
                <a:schemeClr val="bg1">
                  <a:lumMod val="95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nl-NL" dirty="0"/>
          </a:p>
        </p:txBody>
      </p:sp>
      <p:cxnSp>
        <p:nvCxnSpPr>
          <p:cNvPr id="57" name="Rechte verbindingslijn 59"/>
          <p:cNvCxnSpPr/>
          <p:nvPr/>
        </p:nvCxnSpPr>
        <p:spPr>
          <a:xfrm>
            <a:off x="5942410" y="2895600"/>
            <a:ext cx="2744390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934864" y="571500"/>
            <a:ext cx="2743200" cy="2197100"/>
          </a:xfrm>
        </p:spPr>
        <p:txBody>
          <a:bodyPr>
            <a:normAutofit/>
          </a:bodyPr>
          <a:lstStyle>
            <a:lvl1pPr>
              <a:defRPr sz="1097">
                <a:solidFill>
                  <a:schemeClr val="bg1"/>
                </a:solidFill>
              </a:defRPr>
            </a:lvl1pPr>
          </a:lstStyle>
          <a:p>
            <a:r>
              <a:rPr lang="nl-NL"/>
              <a:t>Klik om de stijl te bewerken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07398" y="571500"/>
            <a:ext cx="4663440" cy="5715000"/>
          </a:xfrm>
        </p:spPr>
        <p:txBody>
          <a:bodyPr>
            <a:normAutofit/>
          </a:bodyPr>
          <a:lstStyle>
            <a:lvl1pPr>
              <a:defRPr sz="844"/>
            </a:lvl1pPr>
            <a:lvl2pPr>
              <a:defRPr sz="760"/>
            </a:lvl2pPr>
            <a:lvl3pPr>
              <a:defRPr sz="675"/>
            </a:lvl3pPr>
            <a:lvl4pPr>
              <a:defRPr sz="591"/>
            </a:lvl4pPr>
            <a:lvl5pPr>
              <a:defRPr sz="591"/>
            </a:lvl5pPr>
            <a:lvl6pPr>
              <a:defRPr sz="844"/>
            </a:lvl6pPr>
            <a:lvl7pPr>
              <a:defRPr sz="844"/>
            </a:lvl7pPr>
            <a:lvl8pPr>
              <a:defRPr sz="844"/>
            </a:lvl8pPr>
            <a:lvl9pPr>
              <a:defRPr sz="844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NL" dirty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5934864" y="2995012"/>
            <a:ext cx="2743200" cy="2285950"/>
          </a:xfrm>
        </p:spPr>
        <p:txBody>
          <a:bodyPr>
            <a:normAutofit/>
          </a:bodyPr>
          <a:lstStyle>
            <a:lvl1pPr marL="0" indent="0">
              <a:spcBef>
                <a:spcPts val="506"/>
              </a:spcBef>
              <a:buNone/>
              <a:defRPr sz="675">
                <a:solidFill>
                  <a:schemeClr val="bg1"/>
                </a:solidFill>
              </a:defRPr>
            </a:lvl1pPr>
            <a:lvl2pPr marL="192881" indent="0">
              <a:buNone/>
              <a:defRPr sz="591"/>
            </a:lvl2pPr>
            <a:lvl3pPr marL="385763" indent="0">
              <a:buNone/>
              <a:defRPr sz="506"/>
            </a:lvl3pPr>
            <a:lvl4pPr marL="578644" indent="0">
              <a:buNone/>
              <a:defRPr sz="422"/>
            </a:lvl4pPr>
            <a:lvl5pPr marL="771525" indent="0">
              <a:buNone/>
              <a:defRPr sz="422"/>
            </a:lvl5pPr>
            <a:lvl6pPr marL="964406" indent="0">
              <a:buNone/>
              <a:defRPr sz="422"/>
            </a:lvl6pPr>
            <a:lvl7pPr marL="1157288" indent="0">
              <a:buNone/>
              <a:defRPr sz="422"/>
            </a:lvl7pPr>
            <a:lvl8pPr marL="1350169" indent="0">
              <a:buNone/>
              <a:defRPr sz="422"/>
            </a:lvl8pPr>
            <a:lvl9pPr marL="1543050" indent="0">
              <a:buNone/>
              <a:defRPr sz="422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8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A7D2C4-24DC-4768-9F78-8DFDBE534BF8}" type="datetime1">
              <a:rPr lang="nl-NL" smtClean="0"/>
              <a:pPr>
                <a:defRPr/>
              </a:pPr>
              <a:t>7-3-2024</a:t>
            </a:fld>
            <a:endParaRPr lang="nl-NL" dirty="0"/>
          </a:p>
        </p:txBody>
      </p:sp>
      <p:sp>
        <p:nvSpPr>
          <p:cNvPr id="59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dirty="0"/>
          </a:p>
        </p:txBody>
      </p:sp>
      <p:sp>
        <p:nvSpPr>
          <p:cNvPr id="60" name="Tijdelijke aanduiding voor dianumm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90872F-1974-4B01-8869-0361B1EF6273}" type="slidenum">
              <a:rPr lang="nl-NL" smtClean="0"/>
              <a:pPr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825316021"/>
      </p:ext>
    </p:extLst>
  </p:cSld>
  <p:clrMapOvr>
    <a:masterClrMapping/>
  </p:clrMapOvr>
  <p:transition spd="med"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Afbeelding met bijschrift">
    <p:bg>
      <p:bgPr>
        <a:gradFill flip="none" rotWithShape="1">
          <a:gsLst>
            <a:gs pos="0">
              <a:schemeClr val="accent1"/>
            </a:gs>
            <a:gs pos="100000">
              <a:schemeClr val="accent1">
                <a:lumMod val="80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ep 7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-1" y="0"/>
            <a:chExt cx="12192002" cy="6858000"/>
          </a:xfrm>
        </p:grpSpPr>
        <p:cxnSp>
          <p:nvCxnSpPr>
            <p:cNvPr id="6" name="Rechte verbindingslijn 8"/>
            <p:cNvCxnSpPr/>
            <p:nvPr/>
          </p:nvCxnSpPr>
          <p:spPr bwMode="hidden">
            <a:xfrm>
              <a:off x="609599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Rechte verbindingslijn 9"/>
            <p:cNvCxnSpPr/>
            <p:nvPr/>
          </p:nvCxnSpPr>
          <p:spPr bwMode="hidden">
            <a:xfrm>
              <a:off x="1828799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Rechte verbindingslijn 10"/>
            <p:cNvCxnSpPr/>
            <p:nvPr/>
          </p:nvCxnSpPr>
          <p:spPr bwMode="hidden">
            <a:xfrm>
              <a:off x="3047999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Rechte verbindingslijn 11"/>
            <p:cNvCxnSpPr/>
            <p:nvPr/>
          </p:nvCxnSpPr>
          <p:spPr bwMode="hidden">
            <a:xfrm>
              <a:off x="4267200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Rechte verbindingslijn 12"/>
            <p:cNvCxnSpPr/>
            <p:nvPr/>
          </p:nvCxnSpPr>
          <p:spPr bwMode="hidden">
            <a:xfrm>
              <a:off x="5486400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Rechte verbindingslijn 13"/>
            <p:cNvCxnSpPr/>
            <p:nvPr/>
          </p:nvCxnSpPr>
          <p:spPr bwMode="hidden">
            <a:xfrm>
              <a:off x="6705600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Rechte verbindingslijn 14"/>
            <p:cNvCxnSpPr/>
            <p:nvPr/>
          </p:nvCxnSpPr>
          <p:spPr bwMode="hidden">
            <a:xfrm>
              <a:off x="7924800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Rechte verbindingslijn 15"/>
            <p:cNvCxnSpPr/>
            <p:nvPr/>
          </p:nvCxnSpPr>
          <p:spPr bwMode="hidden">
            <a:xfrm>
              <a:off x="9144001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Rechte verbindingslijn 16"/>
            <p:cNvCxnSpPr/>
            <p:nvPr/>
          </p:nvCxnSpPr>
          <p:spPr bwMode="hidden">
            <a:xfrm>
              <a:off x="10363201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Rechte verbindingslijn 17"/>
            <p:cNvCxnSpPr/>
            <p:nvPr/>
          </p:nvCxnSpPr>
          <p:spPr bwMode="hidden">
            <a:xfrm>
              <a:off x="11582401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Rechte verbindingslijn 18"/>
            <p:cNvCxnSpPr/>
            <p:nvPr/>
          </p:nvCxnSpPr>
          <p:spPr bwMode="hidden">
            <a:xfrm>
              <a:off x="3174" y="385763"/>
              <a:ext cx="12188827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Rechte verbindingslijn 19"/>
            <p:cNvCxnSpPr/>
            <p:nvPr/>
          </p:nvCxnSpPr>
          <p:spPr bwMode="hidden">
            <a:xfrm>
              <a:off x="3174" y="1611313"/>
              <a:ext cx="12188827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Rechte verbindingslijn 20"/>
            <p:cNvCxnSpPr/>
            <p:nvPr/>
          </p:nvCxnSpPr>
          <p:spPr bwMode="hidden">
            <a:xfrm>
              <a:off x="3174" y="2835275"/>
              <a:ext cx="12188827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Rechte verbindingslijn 21"/>
            <p:cNvCxnSpPr/>
            <p:nvPr/>
          </p:nvCxnSpPr>
          <p:spPr bwMode="hidden">
            <a:xfrm>
              <a:off x="3174" y="4060825"/>
              <a:ext cx="12188827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Rechte verbindingslijn 22"/>
            <p:cNvCxnSpPr/>
            <p:nvPr/>
          </p:nvCxnSpPr>
          <p:spPr bwMode="hidden">
            <a:xfrm>
              <a:off x="3174" y="5284788"/>
              <a:ext cx="12188827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Rechte verbindingslijn 23"/>
            <p:cNvCxnSpPr/>
            <p:nvPr/>
          </p:nvCxnSpPr>
          <p:spPr bwMode="hidden">
            <a:xfrm>
              <a:off x="3174" y="6510338"/>
              <a:ext cx="12188827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2" name="Groep 24"/>
            <p:cNvGrpSpPr>
              <a:grpSpLocks/>
            </p:cNvGrpSpPr>
            <p:nvPr/>
          </p:nvGrpSpPr>
          <p:grpSpPr bwMode="auto">
            <a:xfrm>
              <a:off x="-1" y="0"/>
              <a:ext cx="12192001" cy="6858000"/>
              <a:chOff x="-1" y="0"/>
              <a:chExt cx="12192001" cy="6858000"/>
            </a:xfrm>
          </p:grpSpPr>
          <p:cxnSp>
            <p:nvCxnSpPr>
              <p:cNvPr id="40" name="Rechte verbindingslijn 42"/>
              <p:cNvCxnSpPr/>
              <p:nvPr/>
            </p:nvCxnSpPr>
            <p:spPr bwMode="hidden">
              <a:xfrm>
                <a:off x="225424" y="0"/>
                <a:ext cx="6816726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1" name="Rechte verbindingslijn 43"/>
              <p:cNvCxnSpPr/>
              <p:nvPr/>
            </p:nvCxnSpPr>
            <p:spPr bwMode="hidden">
              <a:xfrm>
                <a:off x="1449387" y="0"/>
                <a:ext cx="6815138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" name="Rechte verbindingslijn 44"/>
              <p:cNvCxnSpPr/>
              <p:nvPr/>
            </p:nvCxnSpPr>
            <p:spPr bwMode="hidden">
              <a:xfrm>
                <a:off x="2665412" y="0"/>
                <a:ext cx="6816726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" name="Rechte verbindingslijn 45"/>
              <p:cNvCxnSpPr/>
              <p:nvPr/>
            </p:nvCxnSpPr>
            <p:spPr bwMode="hidden">
              <a:xfrm>
                <a:off x="3884613" y="0"/>
                <a:ext cx="6816726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" name="Rechte verbindingslijn 46"/>
              <p:cNvCxnSpPr/>
              <p:nvPr/>
            </p:nvCxnSpPr>
            <p:spPr bwMode="hidden">
              <a:xfrm>
                <a:off x="5106988" y="0"/>
                <a:ext cx="6815138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45" name="Groep 47"/>
              <p:cNvGrpSpPr>
                <a:grpSpLocks/>
              </p:cNvGrpSpPr>
              <p:nvPr/>
            </p:nvGrpSpPr>
            <p:grpSpPr bwMode="auto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51" name="Rechte verbindingslijn 53"/>
                <p:cNvCxnSpPr/>
                <p:nvPr/>
              </p:nvCxnSpPr>
              <p:spPr bwMode="hidden">
                <a:xfrm>
                  <a:off x="6327775" y="0"/>
                  <a:ext cx="5864226" cy="5899150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2" name="Rechte verbindingslijn 54"/>
                <p:cNvCxnSpPr/>
                <p:nvPr/>
              </p:nvCxnSpPr>
              <p:spPr bwMode="hidden">
                <a:xfrm>
                  <a:off x="7548563" y="0"/>
                  <a:ext cx="4643438" cy="4672013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3" name="Rechte verbindingslijn 55"/>
                <p:cNvCxnSpPr/>
                <p:nvPr/>
              </p:nvCxnSpPr>
              <p:spPr bwMode="hidden">
                <a:xfrm>
                  <a:off x="8772525" y="0"/>
                  <a:ext cx="3419476" cy="3457575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4" name="Rechte verbindingslijn 56"/>
                <p:cNvCxnSpPr/>
                <p:nvPr/>
              </p:nvCxnSpPr>
              <p:spPr bwMode="hidden">
                <a:xfrm>
                  <a:off x="9982201" y="0"/>
                  <a:ext cx="2209800" cy="2227263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5" name="Rechte verbindingslijn 57"/>
                <p:cNvCxnSpPr/>
                <p:nvPr/>
              </p:nvCxnSpPr>
              <p:spPr bwMode="hidden">
                <a:xfrm>
                  <a:off x="11198226" y="0"/>
                  <a:ext cx="993775" cy="1003300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46" name="Rechte verbindingslijn 48"/>
              <p:cNvCxnSpPr/>
              <p:nvPr/>
            </p:nvCxnSpPr>
            <p:spPr bwMode="hidden">
              <a:xfrm flipH="1" flipV="1">
                <a:off x="-1" y="1012825"/>
                <a:ext cx="5829301" cy="584517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7" name="Rechte verbindingslijn 49"/>
              <p:cNvCxnSpPr/>
              <p:nvPr/>
            </p:nvCxnSpPr>
            <p:spPr bwMode="hidden">
              <a:xfrm flipH="1" flipV="1">
                <a:off x="-1" y="2227263"/>
                <a:ext cx="4614864" cy="4630737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8" name="Rechte verbindingslijn 50"/>
              <p:cNvCxnSpPr/>
              <p:nvPr/>
            </p:nvCxnSpPr>
            <p:spPr bwMode="hidden">
              <a:xfrm flipH="1" flipV="1">
                <a:off x="-1" y="3432175"/>
                <a:ext cx="3398839" cy="342582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9" name="Rechte verbindingslijn 51"/>
              <p:cNvCxnSpPr/>
              <p:nvPr/>
            </p:nvCxnSpPr>
            <p:spPr bwMode="hidden">
              <a:xfrm flipH="1" flipV="1">
                <a:off x="-1" y="4651375"/>
                <a:ext cx="2197100" cy="220662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0" name="Rechte verbindingslijn 52"/>
              <p:cNvCxnSpPr/>
              <p:nvPr/>
            </p:nvCxnSpPr>
            <p:spPr bwMode="hidden">
              <a:xfrm flipH="1" flipV="1">
                <a:off x="-1" y="5864225"/>
                <a:ext cx="987425" cy="99377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3" name="Groep 25"/>
            <p:cNvGrpSpPr>
              <a:grpSpLocks/>
            </p:cNvGrpSpPr>
            <p:nvPr/>
          </p:nvGrpSpPr>
          <p:grpSpPr bwMode="auto">
            <a:xfrm flipH="1">
              <a:off x="0" y="0"/>
              <a:ext cx="12192001" cy="6858000"/>
              <a:chOff x="-1" y="0"/>
              <a:chExt cx="12192001" cy="6858000"/>
            </a:xfrm>
          </p:grpSpPr>
          <p:cxnSp>
            <p:nvCxnSpPr>
              <p:cNvPr id="24" name="Rechte verbindingslijn 26"/>
              <p:cNvCxnSpPr/>
              <p:nvPr/>
            </p:nvCxnSpPr>
            <p:spPr bwMode="hidden">
              <a:xfrm>
                <a:off x="225424" y="0"/>
                <a:ext cx="6816726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" name="Rechte verbindingslijn 27"/>
              <p:cNvCxnSpPr/>
              <p:nvPr/>
            </p:nvCxnSpPr>
            <p:spPr bwMode="hidden">
              <a:xfrm>
                <a:off x="1449386" y="0"/>
                <a:ext cx="6815139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" name="Rechte verbindingslijn 28"/>
              <p:cNvCxnSpPr/>
              <p:nvPr/>
            </p:nvCxnSpPr>
            <p:spPr bwMode="hidden">
              <a:xfrm>
                <a:off x="2665411" y="0"/>
                <a:ext cx="6816726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" name="Rechte verbindingslijn 29"/>
              <p:cNvCxnSpPr/>
              <p:nvPr/>
            </p:nvCxnSpPr>
            <p:spPr bwMode="hidden">
              <a:xfrm>
                <a:off x="3884612" y="0"/>
                <a:ext cx="6816726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Rechte verbindingslijn 30"/>
              <p:cNvCxnSpPr/>
              <p:nvPr/>
            </p:nvCxnSpPr>
            <p:spPr bwMode="hidden">
              <a:xfrm>
                <a:off x="5151437" y="0"/>
                <a:ext cx="6815139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29" name="Groep 31"/>
              <p:cNvGrpSpPr>
                <a:grpSpLocks/>
              </p:cNvGrpSpPr>
              <p:nvPr/>
            </p:nvGrpSpPr>
            <p:grpSpPr bwMode="auto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35" name="Rechte verbindingslijn 37"/>
                <p:cNvCxnSpPr/>
                <p:nvPr/>
              </p:nvCxnSpPr>
              <p:spPr bwMode="hidden">
                <a:xfrm>
                  <a:off x="6327775" y="0"/>
                  <a:ext cx="5864226" cy="5899150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6" name="Rechte verbindingslijn 38"/>
                <p:cNvCxnSpPr/>
                <p:nvPr/>
              </p:nvCxnSpPr>
              <p:spPr bwMode="hidden">
                <a:xfrm>
                  <a:off x="7548562" y="0"/>
                  <a:ext cx="4643439" cy="4672013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7" name="Rechte verbindingslijn 39"/>
                <p:cNvCxnSpPr/>
                <p:nvPr/>
              </p:nvCxnSpPr>
              <p:spPr bwMode="hidden">
                <a:xfrm>
                  <a:off x="8772525" y="0"/>
                  <a:ext cx="3419476" cy="3457575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8" name="Rechte verbindingslijn 40"/>
                <p:cNvCxnSpPr/>
                <p:nvPr/>
              </p:nvCxnSpPr>
              <p:spPr bwMode="hidden">
                <a:xfrm>
                  <a:off x="9982201" y="0"/>
                  <a:ext cx="2209800" cy="2227263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9" name="Rechte verbindingslijn 41"/>
                <p:cNvCxnSpPr/>
                <p:nvPr/>
              </p:nvCxnSpPr>
              <p:spPr bwMode="hidden">
                <a:xfrm>
                  <a:off x="11198226" y="0"/>
                  <a:ext cx="993775" cy="1003300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30" name="Rechte verbindingslijn 32"/>
              <p:cNvCxnSpPr/>
              <p:nvPr/>
            </p:nvCxnSpPr>
            <p:spPr bwMode="hidden">
              <a:xfrm flipH="1" flipV="1">
                <a:off x="-1" y="1012825"/>
                <a:ext cx="5829301" cy="584517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" name="Rechte verbindingslijn 33"/>
              <p:cNvCxnSpPr/>
              <p:nvPr/>
            </p:nvCxnSpPr>
            <p:spPr bwMode="hidden">
              <a:xfrm flipH="1" flipV="1">
                <a:off x="-1" y="2227263"/>
                <a:ext cx="4614863" cy="4630737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" name="Rechte verbindingslijn 34"/>
              <p:cNvCxnSpPr/>
              <p:nvPr/>
            </p:nvCxnSpPr>
            <p:spPr bwMode="hidden">
              <a:xfrm flipH="1" flipV="1">
                <a:off x="-1" y="3432175"/>
                <a:ext cx="3398838" cy="342582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" name="Rechte verbindingslijn 35"/>
              <p:cNvCxnSpPr/>
              <p:nvPr/>
            </p:nvCxnSpPr>
            <p:spPr bwMode="hidden">
              <a:xfrm flipH="1" flipV="1">
                <a:off x="-1" y="4651375"/>
                <a:ext cx="2197100" cy="220662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" name="Rechte verbindingslijn 36"/>
              <p:cNvCxnSpPr/>
              <p:nvPr/>
            </p:nvCxnSpPr>
            <p:spPr bwMode="hidden">
              <a:xfrm flipH="1" flipV="1">
                <a:off x="-1" y="5864225"/>
                <a:ext cx="987425" cy="99377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56" name="Rechthoek 59"/>
          <p:cNvSpPr/>
          <p:nvPr/>
        </p:nvSpPr>
        <p:spPr>
          <a:xfrm>
            <a:off x="0" y="0"/>
            <a:ext cx="5486400" cy="6858000"/>
          </a:xfrm>
          <a:prstGeom prst="rect">
            <a:avLst/>
          </a:prstGeom>
          <a:gradFill>
            <a:gsLst>
              <a:gs pos="69000">
                <a:schemeClr val="bg1"/>
              </a:gs>
              <a:gs pos="0">
                <a:schemeClr val="bg1"/>
              </a:gs>
              <a:gs pos="100000">
                <a:schemeClr val="bg1">
                  <a:lumMod val="95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nl-NL" dirty="0"/>
          </a:p>
        </p:txBody>
      </p:sp>
      <p:cxnSp>
        <p:nvCxnSpPr>
          <p:cNvPr id="57" name="Rechte verbindingslijn 58"/>
          <p:cNvCxnSpPr/>
          <p:nvPr/>
        </p:nvCxnSpPr>
        <p:spPr>
          <a:xfrm>
            <a:off x="5942410" y="2895600"/>
            <a:ext cx="2744390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3309" y="-159"/>
            <a:ext cx="5486400" cy="6858000"/>
          </a:xfrm>
        </p:spPr>
        <p:txBody>
          <a:bodyPr tIns="457200" rtlCol="0">
            <a:normAutofit/>
          </a:bodyPr>
          <a:lstStyle>
            <a:lvl1pPr marL="0" indent="0" algn="ctr">
              <a:buNone/>
              <a:defRPr sz="844"/>
            </a:lvl1pPr>
            <a:lvl2pPr marL="192881" indent="0">
              <a:buNone/>
              <a:defRPr sz="1181"/>
            </a:lvl2pPr>
            <a:lvl3pPr marL="385763" indent="0">
              <a:buNone/>
              <a:defRPr sz="1013"/>
            </a:lvl3pPr>
            <a:lvl4pPr marL="578644" indent="0">
              <a:buNone/>
              <a:defRPr sz="844"/>
            </a:lvl4pPr>
            <a:lvl5pPr marL="771525" indent="0">
              <a:buNone/>
              <a:defRPr sz="844"/>
            </a:lvl5pPr>
            <a:lvl6pPr marL="964406" indent="0">
              <a:buNone/>
              <a:defRPr sz="844"/>
            </a:lvl6pPr>
            <a:lvl7pPr marL="1157288" indent="0">
              <a:buNone/>
              <a:defRPr sz="844"/>
            </a:lvl7pPr>
            <a:lvl8pPr marL="1350169" indent="0">
              <a:buNone/>
              <a:defRPr sz="844"/>
            </a:lvl8pPr>
            <a:lvl9pPr marL="1543050" indent="0">
              <a:buNone/>
              <a:defRPr sz="844"/>
            </a:lvl9pPr>
          </a:lstStyle>
          <a:p>
            <a:pPr lvl="0"/>
            <a:r>
              <a:rPr lang="nl-NL" noProof="0"/>
              <a:t>Klik op het pictogram als u een afbeelding wilt toevoegen</a:t>
            </a:r>
            <a:endParaRPr lang="nl-NL" noProof="0" dirty="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932171" y="576072"/>
            <a:ext cx="2743200" cy="2194560"/>
          </a:xfrm>
        </p:spPr>
        <p:txBody>
          <a:bodyPr>
            <a:normAutofit/>
          </a:bodyPr>
          <a:lstStyle>
            <a:lvl1pPr>
              <a:defRPr sz="1097">
                <a:solidFill>
                  <a:schemeClr val="bg1"/>
                </a:solidFill>
              </a:defRPr>
            </a:lvl1pPr>
          </a:lstStyle>
          <a:p>
            <a:r>
              <a:rPr lang="nl-NL"/>
              <a:t>Klik om de stijl te bewerken</a:t>
            </a:r>
            <a:endParaRPr lang="nl-NL" dirty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5932171" y="2999232"/>
            <a:ext cx="2743200" cy="2286000"/>
          </a:xfrm>
        </p:spPr>
        <p:txBody>
          <a:bodyPr/>
          <a:lstStyle>
            <a:lvl1pPr marL="0" indent="0">
              <a:spcBef>
                <a:spcPts val="506"/>
              </a:spcBef>
              <a:buNone/>
              <a:defRPr sz="675">
                <a:solidFill>
                  <a:schemeClr val="bg1"/>
                </a:solidFill>
              </a:defRPr>
            </a:lvl1pPr>
            <a:lvl2pPr marL="192881" indent="0">
              <a:buNone/>
              <a:defRPr sz="591"/>
            </a:lvl2pPr>
            <a:lvl3pPr marL="385763" indent="0">
              <a:buNone/>
              <a:defRPr sz="506"/>
            </a:lvl3pPr>
            <a:lvl4pPr marL="578644" indent="0">
              <a:buNone/>
              <a:defRPr sz="422"/>
            </a:lvl4pPr>
            <a:lvl5pPr marL="771525" indent="0">
              <a:buNone/>
              <a:defRPr sz="422"/>
            </a:lvl5pPr>
            <a:lvl6pPr marL="964406" indent="0">
              <a:buNone/>
              <a:defRPr sz="422"/>
            </a:lvl6pPr>
            <a:lvl7pPr marL="1157288" indent="0">
              <a:buNone/>
              <a:defRPr sz="422"/>
            </a:lvl7pPr>
            <a:lvl8pPr marL="1350169" indent="0">
              <a:buNone/>
              <a:defRPr sz="422"/>
            </a:lvl8pPr>
            <a:lvl9pPr marL="1543050" indent="0">
              <a:buNone/>
              <a:defRPr sz="422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</p:spTree>
    <p:extLst>
      <p:ext uri="{BB962C8B-B14F-4D97-AF65-F5344CB8AC3E}">
        <p14:creationId xmlns:p14="http://schemas.microsoft.com/office/powerpoint/2010/main" val="328517873"/>
      </p:ext>
    </p:extLst>
  </p:cSld>
  <p:clrMapOvr>
    <a:masterClrMapping/>
  </p:clrMapOvr>
  <p:transition spd="med"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53000">
              <a:schemeClr val="bg1"/>
            </a:gs>
            <a:gs pos="0">
              <a:schemeClr val="bg1">
                <a:lumMod val="100000"/>
              </a:schemeClr>
            </a:gs>
            <a:gs pos="100000">
              <a:schemeClr val="bg1">
                <a:lumMod val="95000"/>
                <a:alpha val="65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ep 95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-1" y="0"/>
            <a:chExt cx="12192002" cy="6858000"/>
          </a:xfrm>
        </p:grpSpPr>
        <p:cxnSp>
          <p:nvCxnSpPr>
            <p:cNvPr id="97" name="Rechte verbindingslijn 96"/>
            <p:cNvCxnSpPr/>
            <p:nvPr/>
          </p:nvCxnSpPr>
          <p:spPr bwMode="hidden">
            <a:xfrm>
              <a:off x="609599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8" name="Rechte verbindingslijn 97"/>
            <p:cNvCxnSpPr/>
            <p:nvPr/>
          </p:nvCxnSpPr>
          <p:spPr bwMode="hidden">
            <a:xfrm>
              <a:off x="1828799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9" name="Rechte verbindingslijn 98"/>
            <p:cNvCxnSpPr/>
            <p:nvPr/>
          </p:nvCxnSpPr>
          <p:spPr bwMode="hidden">
            <a:xfrm>
              <a:off x="3047999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0" name="Rechte verbindingslijn 99"/>
            <p:cNvCxnSpPr/>
            <p:nvPr/>
          </p:nvCxnSpPr>
          <p:spPr bwMode="hidden">
            <a:xfrm>
              <a:off x="4267200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1" name="Rechte verbindingslijn 100"/>
            <p:cNvCxnSpPr/>
            <p:nvPr/>
          </p:nvCxnSpPr>
          <p:spPr bwMode="hidden">
            <a:xfrm>
              <a:off x="5486400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2" name="Rechte verbindingslijn 101"/>
            <p:cNvCxnSpPr/>
            <p:nvPr/>
          </p:nvCxnSpPr>
          <p:spPr bwMode="hidden">
            <a:xfrm>
              <a:off x="6705600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3" name="Rechte verbindingslijn 102"/>
            <p:cNvCxnSpPr/>
            <p:nvPr/>
          </p:nvCxnSpPr>
          <p:spPr bwMode="hidden">
            <a:xfrm>
              <a:off x="7924800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4" name="Rechte verbindingslijn 103"/>
            <p:cNvCxnSpPr/>
            <p:nvPr/>
          </p:nvCxnSpPr>
          <p:spPr bwMode="hidden">
            <a:xfrm>
              <a:off x="9144001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5" name="Rechte verbindingslijn 104"/>
            <p:cNvCxnSpPr/>
            <p:nvPr/>
          </p:nvCxnSpPr>
          <p:spPr bwMode="hidden">
            <a:xfrm>
              <a:off x="10363201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6" name="Rechte verbindingslijn 105"/>
            <p:cNvCxnSpPr/>
            <p:nvPr/>
          </p:nvCxnSpPr>
          <p:spPr bwMode="hidden">
            <a:xfrm>
              <a:off x="11582401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7" name="Rechte verbindingslijn 106"/>
            <p:cNvCxnSpPr/>
            <p:nvPr/>
          </p:nvCxnSpPr>
          <p:spPr bwMode="hidden">
            <a:xfrm>
              <a:off x="3174" y="385763"/>
              <a:ext cx="12188827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Rechte verbindingslijn 107"/>
            <p:cNvCxnSpPr/>
            <p:nvPr/>
          </p:nvCxnSpPr>
          <p:spPr bwMode="hidden">
            <a:xfrm>
              <a:off x="3174" y="1611313"/>
              <a:ext cx="12188827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9" name="Rechte verbindingslijn 108"/>
            <p:cNvCxnSpPr/>
            <p:nvPr/>
          </p:nvCxnSpPr>
          <p:spPr bwMode="hidden">
            <a:xfrm>
              <a:off x="3174" y="2835275"/>
              <a:ext cx="12188827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0" name="Rechte verbindingslijn 109"/>
            <p:cNvCxnSpPr/>
            <p:nvPr/>
          </p:nvCxnSpPr>
          <p:spPr bwMode="hidden">
            <a:xfrm>
              <a:off x="3174" y="4060825"/>
              <a:ext cx="12188827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1" name="Rechte verbindingslijn 110"/>
            <p:cNvCxnSpPr/>
            <p:nvPr/>
          </p:nvCxnSpPr>
          <p:spPr bwMode="hidden">
            <a:xfrm>
              <a:off x="3174" y="5284788"/>
              <a:ext cx="12188827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2" name="Rechte verbindingslijn 111"/>
            <p:cNvCxnSpPr/>
            <p:nvPr/>
          </p:nvCxnSpPr>
          <p:spPr bwMode="hidden">
            <a:xfrm>
              <a:off x="3174" y="6510338"/>
              <a:ext cx="12188827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049" name="Groep 112"/>
            <p:cNvGrpSpPr>
              <a:grpSpLocks/>
            </p:cNvGrpSpPr>
            <p:nvPr userDrawn="1"/>
          </p:nvGrpSpPr>
          <p:grpSpPr bwMode="auto">
            <a:xfrm>
              <a:off x="-1" y="0"/>
              <a:ext cx="12192001" cy="6858000"/>
              <a:chOff x="-1" y="0"/>
              <a:chExt cx="12192001" cy="6858000"/>
            </a:xfrm>
          </p:grpSpPr>
          <p:cxnSp>
            <p:nvCxnSpPr>
              <p:cNvPr id="131" name="Rechte verbindingslijn 130"/>
              <p:cNvCxnSpPr/>
              <p:nvPr/>
            </p:nvCxnSpPr>
            <p:spPr bwMode="hidden">
              <a:xfrm>
                <a:off x="225424" y="0"/>
                <a:ext cx="6816726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2" name="Rechte verbindingslijn 131"/>
              <p:cNvCxnSpPr/>
              <p:nvPr/>
            </p:nvCxnSpPr>
            <p:spPr bwMode="hidden">
              <a:xfrm>
                <a:off x="1449387" y="0"/>
                <a:ext cx="6815138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3" name="Rechte verbindingslijn 132"/>
              <p:cNvCxnSpPr/>
              <p:nvPr/>
            </p:nvCxnSpPr>
            <p:spPr bwMode="hidden">
              <a:xfrm>
                <a:off x="2665412" y="0"/>
                <a:ext cx="6816726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4" name="Rechte verbindingslijn 133"/>
              <p:cNvCxnSpPr/>
              <p:nvPr/>
            </p:nvCxnSpPr>
            <p:spPr bwMode="hidden">
              <a:xfrm>
                <a:off x="3884613" y="0"/>
                <a:ext cx="6816726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5" name="Rechte verbindingslijn 134"/>
              <p:cNvCxnSpPr/>
              <p:nvPr/>
            </p:nvCxnSpPr>
            <p:spPr bwMode="hidden">
              <a:xfrm>
                <a:off x="5106988" y="0"/>
                <a:ext cx="6815138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072" name="Groep 135"/>
              <p:cNvGrpSpPr>
                <a:grpSpLocks/>
              </p:cNvGrpSpPr>
              <p:nvPr/>
            </p:nvGrpSpPr>
            <p:grpSpPr bwMode="auto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142" name="Rechte verbindingslijn 141"/>
                <p:cNvCxnSpPr/>
                <p:nvPr/>
              </p:nvCxnSpPr>
              <p:spPr bwMode="hidden">
                <a:xfrm>
                  <a:off x="6327775" y="0"/>
                  <a:ext cx="5864226" cy="5899150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3" name="Rechte verbindingslijn 142"/>
                <p:cNvCxnSpPr/>
                <p:nvPr/>
              </p:nvCxnSpPr>
              <p:spPr bwMode="hidden">
                <a:xfrm>
                  <a:off x="7548563" y="0"/>
                  <a:ext cx="4643438" cy="4672013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4" name="Rechte verbindingslijn 143"/>
                <p:cNvCxnSpPr/>
                <p:nvPr/>
              </p:nvCxnSpPr>
              <p:spPr bwMode="hidden">
                <a:xfrm>
                  <a:off x="8772525" y="0"/>
                  <a:ext cx="3419476" cy="3457575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5" name="Rechte verbindingslijn 144"/>
                <p:cNvCxnSpPr/>
                <p:nvPr/>
              </p:nvCxnSpPr>
              <p:spPr bwMode="hidden">
                <a:xfrm>
                  <a:off x="9982201" y="0"/>
                  <a:ext cx="2209800" cy="2227263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6" name="Rechte verbindingslijn 145"/>
                <p:cNvCxnSpPr/>
                <p:nvPr/>
              </p:nvCxnSpPr>
              <p:spPr bwMode="hidden">
                <a:xfrm>
                  <a:off x="11198226" y="0"/>
                  <a:ext cx="993775" cy="1003300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37" name="Rechte verbindingslijn 136"/>
              <p:cNvCxnSpPr/>
              <p:nvPr/>
            </p:nvCxnSpPr>
            <p:spPr bwMode="hidden">
              <a:xfrm flipH="1" flipV="1">
                <a:off x="-1" y="1012825"/>
                <a:ext cx="5829301" cy="584517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8" name="Rechte verbindingslijn 137"/>
              <p:cNvCxnSpPr/>
              <p:nvPr/>
            </p:nvCxnSpPr>
            <p:spPr bwMode="hidden">
              <a:xfrm flipH="1" flipV="1">
                <a:off x="-1" y="2227263"/>
                <a:ext cx="4614864" cy="4630737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9" name="Rechte verbindingslijn 138"/>
              <p:cNvCxnSpPr/>
              <p:nvPr/>
            </p:nvCxnSpPr>
            <p:spPr bwMode="hidden">
              <a:xfrm flipH="1" flipV="1">
                <a:off x="-1" y="3432175"/>
                <a:ext cx="3398839" cy="342582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0" name="Rechte verbindingslijn 139"/>
              <p:cNvCxnSpPr/>
              <p:nvPr/>
            </p:nvCxnSpPr>
            <p:spPr bwMode="hidden">
              <a:xfrm flipH="1" flipV="1">
                <a:off x="-1" y="4651375"/>
                <a:ext cx="2197100" cy="220662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1" name="Rechte verbindingslijn 140"/>
              <p:cNvCxnSpPr/>
              <p:nvPr/>
            </p:nvCxnSpPr>
            <p:spPr bwMode="hidden">
              <a:xfrm flipH="1" flipV="1">
                <a:off x="-1" y="5864225"/>
                <a:ext cx="987425" cy="99377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050" name="Groep 113"/>
            <p:cNvGrpSpPr>
              <a:grpSpLocks/>
            </p:cNvGrpSpPr>
            <p:nvPr userDrawn="1"/>
          </p:nvGrpSpPr>
          <p:grpSpPr bwMode="auto">
            <a:xfrm flipH="1">
              <a:off x="0" y="0"/>
              <a:ext cx="12192001" cy="6858000"/>
              <a:chOff x="-1" y="0"/>
              <a:chExt cx="12192001" cy="6858000"/>
            </a:xfrm>
          </p:grpSpPr>
          <p:cxnSp>
            <p:nvCxnSpPr>
              <p:cNvPr id="115" name="Rechte verbindingslijn 114"/>
              <p:cNvCxnSpPr/>
              <p:nvPr/>
            </p:nvCxnSpPr>
            <p:spPr bwMode="hidden">
              <a:xfrm>
                <a:off x="225424" y="0"/>
                <a:ext cx="6816726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6" name="Rechte verbindingslijn 115"/>
              <p:cNvCxnSpPr/>
              <p:nvPr/>
            </p:nvCxnSpPr>
            <p:spPr bwMode="hidden">
              <a:xfrm>
                <a:off x="1449386" y="0"/>
                <a:ext cx="6815139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7" name="Rechte verbindingslijn 116"/>
              <p:cNvCxnSpPr/>
              <p:nvPr/>
            </p:nvCxnSpPr>
            <p:spPr bwMode="hidden">
              <a:xfrm>
                <a:off x="2665411" y="0"/>
                <a:ext cx="6816726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8" name="Rechte verbindingslijn 117"/>
              <p:cNvCxnSpPr/>
              <p:nvPr/>
            </p:nvCxnSpPr>
            <p:spPr bwMode="hidden">
              <a:xfrm>
                <a:off x="3884612" y="0"/>
                <a:ext cx="6816726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9" name="Rechte verbindingslijn 118"/>
              <p:cNvCxnSpPr/>
              <p:nvPr/>
            </p:nvCxnSpPr>
            <p:spPr bwMode="hidden">
              <a:xfrm>
                <a:off x="5106987" y="0"/>
                <a:ext cx="6815139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056" name="Groep 119"/>
              <p:cNvGrpSpPr>
                <a:grpSpLocks/>
              </p:cNvGrpSpPr>
              <p:nvPr/>
            </p:nvGrpSpPr>
            <p:grpSpPr bwMode="auto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126" name="Rechte verbindingslijn 125"/>
                <p:cNvCxnSpPr/>
                <p:nvPr/>
              </p:nvCxnSpPr>
              <p:spPr bwMode="hidden">
                <a:xfrm>
                  <a:off x="6327775" y="0"/>
                  <a:ext cx="5864226" cy="5899150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7" name="Rechte verbindingslijn 126"/>
                <p:cNvCxnSpPr/>
                <p:nvPr/>
              </p:nvCxnSpPr>
              <p:spPr bwMode="hidden">
                <a:xfrm>
                  <a:off x="7548562" y="0"/>
                  <a:ext cx="4643439" cy="4672013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8" name="Rechte verbindingslijn 127"/>
                <p:cNvCxnSpPr/>
                <p:nvPr/>
              </p:nvCxnSpPr>
              <p:spPr bwMode="hidden">
                <a:xfrm>
                  <a:off x="8772525" y="0"/>
                  <a:ext cx="3419476" cy="3457575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9" name="Rechte verbindingslijn 128"/>
                <p:cNvCxnSpPr/>
                <p:nvPr/>
              </p:nvCxnSpPr>
              <p:spPr bwMode="hidden">
                <a:xfrm>
                  <a:off x="9982201" y="0"/>
                  <a:ext cx="2209800" cy="2227263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0" name="Rechte verbindingslijn 129"/>
                <p:cNvCxnSpPr/>
                <p:nvPr/>
              </p:nvCxnSpPr>
              <p:spPr bwMode="hidden">
                <a:xfrm>
                  <a:off x="11198226" y="0"/>
                  <a:ext cx="993775" cy="1003300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21" name="Rechte verbindingslijn 120"/>
              <p:cNvCxnSpPr/>
              <p:nvPr/>
            </p:nvCxnSpPr>
            <p:spPr bwMode="hidden">
              <a:xfrm flipH="1" flipV="1">
                <a:off x="-1" y="1012825"/>
                <a:ext cx="5829301" cy="584517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2" name="Rechte verbindingslijn 121"/>
              <p:cNvCxnSpPr/>
              <p:nvPr/>
            </p:nvCxnSpPr>
            <p:spPr bwMode="hidden">
              <a:xfrm flipH="1" flipV="1">
                <a:off x="-1" y="2227263"/>
                <a:ext cx="4614863" cy="4630737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3" name="Rechte verbindingslijn 122"/>
              <p:cNvCxnSpPr/>
              <p:nvPr/>
            </p:nvCxnSpPr>
            <p:spPr bwMode="hidden">
              <a:xfrm flipH="1" flipV="1">
                <a:off x="-1" y="3432175"/>
                <a:ext cx="3398838" cy="342582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4" name="Rechte verbindingslijn 123"/>
              <p:cNvCxnSpPr/>
              <p:nvPr/>
            </p:nvCxnSpPr>
            <p:spPr bwMode="hidden">
              <a:xfrm flipH="1" flipV="1">
                <a:off x="-1" y="4651375"/>
                <a:ext cx="2197100" cy="220662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5" name="Rechte verbindingslijn 124"/>
              <p:cNvCxnSpPr/>
              <p:nvPr/>
            </p:nvCxnSpPr>
            <p:spPr bwMode="hidden">
              <a:xfrm flipH="1" flipV="1">
                <a:off x="-1" y="5864225"/>
                <a:ext cx="987425" cy="99377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1027" name="Tijdelijke aanduiding voor titel 1"/>
          <p:cNvSpPr>
            <a:spLocks noGrp="1"/>
          </p:cNvSpPr>
          <p:nvPr>
            <p:ph type="title"/>
          </p:nvPr>
        </p:nvSpPr>
        <p:spPr bwMode="auto">
          <a:xfrm>
            <a:off x="971551" y="503238"/>
            <a:ext cx="72009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nl-NL" dirty="0"/>
              <a:t>Klik om het opmaakprofiel te bewerken</a:t>
            </a:r>
          </a:p>
        </p:txBody>
      </p:sp>
      <p:sp>
        <p:nvSpPr>
          <p:cNvPr id="1028" name="Tijdelijke aanduiding voor tekst 2"/>
          <p:cNvSpPr>
            <a:spLocks noGrp="1"/>
          </p:cNvSpPr>
          <p:nvPr>
            <p:ph type="body" idx="1"/>
          </p:nvPr>
        </p:nvSpPr>
        <p:spPr bwMode="auto">
          <a:xfrm>
            <a:off x="971551" y="1981200"/>
            <a:ext cx="7200900" cy="381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dirty="0"/>
              <a:t>Klik om de opmaakprofielen van de </a:t>
            </a:r>
            <a:r>
              <a:rPr lang="nl-NL" dirty="0" err="1"/>
              <a:t>modeltekst</a:t>
            </a:r>
            <a:r>
              <a:rPr lang="nl-NL" dirty="0"/>
              <a:t> te bewerken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6971111" y="6289675"/>
            <a:ext cx="723900" cy="2222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338" smtClean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22837EE3-D56E-4200-B40C-B965BED2FC4A}" type="datetime1">
              <a:rPr lang="nl-NL" smtClean="0"/>
              <a:pPr>
                <a:defRPr/>
              </a:pPr>
              <a:t>7-3-2024</a:t>
            </a:fld>
            <a:endParaRPr lang="nl-NL" dirty="0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457202" y="6289675"/>
            <a:ext cx="4595813" cy="2222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338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nl-NL" dirty="0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7998619" y="6289675"/>
            <a:ext cx="689372" cy="222250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338">
                <a:solidFill>
                  <a:srgbClr val="959795"/>
                </a:solidFill>
              </a:defRPr>
            </a:lvl1pPr>
          </a:lstStyle>
          <a:p>
            <a:fld id="{1C772DE6-7D70-46FA-9224-D8E6BE331B61}" type="slidenum">
              <a:rPr lang="nl-NL" smtClean="0"/>
              <a:pPr/>
              <a:t>‹nr.›</a:t>
            </a:fld>
            <a:endParaRPr lang="nl-NL" dirty="0"/>
          </a:p>
        </p:txBody>
      </p:sp>
      <p:cxnSp>
        <p:nvCxnSpPr>
          <p:cNvPr id="148" name="Rechte verbindingslijn 147"/>
          <p:cNvCxnSpPr/>
          <p:nvPr/>
        </p:nvCxnSpPr>
        <p:spPr>
          <a:xfrm>
            <a:off x="457200" y="6172200"/>
            <a:ext cx="8229600" cy="0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54" r:id="rId2"/>
    <p:sldLayoutId id="2147483661" r:id="rId3"/>
    <p:sldLayoutId id="2147483655" r:id="rId4"/>
    <p:sldLayoutId id="2147483656" r:id="rId5"/>
    <p:sldLayoutId id="2147483657" r:id="rId6"/>
    <p:sldLayoutId id="2147483662" r:id="rId7"/>
    <p:sldLayoutId id="2147483663" r:id="rId8"/>
    <p:sldLayoutId id="2147483664" r:id="rId9"/>
    <p:sldLayoutId id="2147483658" r:id="rId10"/>
    <p:sldLayoutId id="2147483659" r:id="rId11"/>
  </p:sldLayoutIdLst>
  <p:transition spd="med">
    <p:fade/>
  </p:transition>
  <p:hf sldNum="0" hdr="0" ftr="0" dt="0"/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350" b="1" kern="1200">
          <a:solidFill>
            <a:schemeClr val="accent1"/>
          </a:solidFill>
          <a:latin typeface="+mj-lt"/>
          <a:ea typeface="+mj-ea"/>
          <a:cs typeface="+mj-cs"/>
        </a:defRPr>
      </a:lvl1pPr>
      <a:lvl2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350" b="1">
          <a:solidFill>
            <a:schemeClr val="accent1"/>
          </a:solidFill>
          <a:latin typeface="Arial" panose="020B0604020202020204" pitchFamily="34" charset="0"/>
        </a:defRPr>
      </a:lvl2pPr>
      <a:lvl3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350" b="1">
          <a:solidFill>
            <a:schemeClr val="accent1"/>
          </a:solidFill>
          <a:latin typeface="Arial" panose="020B0604020202020204" pitchFamily="34" charset="0"/>
        </a:defRPr>
      </a:lvl3pPr>
      <a:lvl4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350" b="1">
          <a:solidFill>
            <a:schemeClr val="accent1"/>
          </a:solidFill>
          <a:latin typeface="Arial" panose="020B0604020202020204" pitchFamily="34" charset="0"/>
        </a:defRPr>
      </a:lvl4pPr>
      <a:lvl5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350" b="1">
          <a:solidFill>
            <a:schemeClr val="accent1"/>
          </a:solidFill>
          <a:latin typeface="Arial" panose="020B0604020202020204" pitchFamily="34" charset="0"/>
        </a:defRPr>
      </a:lvl5pPr>
      <a:lvl6pPr marL="192881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350" b="1">
          <a:solidFill>
            <a:schemeClr val="accent1"/>
          </a:solidFill>
          <a:latin typeface="Arial" panose="020B0604020202020204" pitchFamily="34" charset="0"/>
        </a:defRPr>
      </a:lvl6pPr>
      <a:lvl7pPr marL="385763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350" b="1">
          <a:solidFill>
            <a:schemeClr val="accent1"/>
          </a:solidFill>
          <a:latin typeface="Arial" panose="020B0604020202020204" pitchFamily="34" charset="0"/>
        </a:defRPr>
      </a:lvl7pPr>
      <a:lvl8pPr marL="578644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350" b="1">
          <a:solidFill>
            <a:schemeClr val="accent1"/>
          </a:solidFill>
          <a:latin typeface="Arial" panose="020B0604020202020204" pitchFamily="34" charset="0"/>
        </a:defRPr>
      </a:lvl8pPr>
      <a:lvl9pPr marL="771525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350" b="1">
          <a:solidFill>
            <a:schemeClr val="accent1"/>
          </a:solidFill>
          <a:latin typeface="Arial" panose="020B0604020202020204" pitchFamily="34" charset="0"/>
        </a:defRPr>
      </a:lvl9pPr>
    </p:titleStyle>
    <p:bodyStyle>
      <a:lvl1pPr marL="96441" indent="-96441" algn="l" rtl="0" eaLnBrk="1" fontAlgn="base" hangingPunct="1">
        <a:lnSpc>
          <a:spcPct val="90000"/>
        </a:lnSpc>
        <a:spcBef>
          <a:spcPts val="760"/>
        </a:spcBef>
        <a:spcAft>
          <a:spcPct val="0"/>
        </a:spcAft>
        <a:buClr>
          <a:schemeClr val="accent1"/>
        </a:buClr>
        <a:buSzPct val="100000"/>
        <a:buFont typeface="Arial" panose="020B0604020202020204" pitchFamily="34" charset="0"/>
        <a:buChar char="▪"/>
        <a:defRPr sz="844" kern="1200">
          <a:solidFill>
            <a:schemeClr val="tx1"/>
          </a:solidFill>
          <a:latin typeface="+mn-lt"/>
          <a:ea typeface="+mn-ea"/>
          <a:cs typeface="+mn-cs"/>
        </a:defRPr>
      </a:lvl1pPr>
      <a:lvl2pPr marL="192881" indent="-77019" algn="l" rtl="0" eaLnBrk="1" fontAlgn="base" hangingPunct="1">
        <a:lnSpc>
          <a:spcPct val="90000"/>
        </a:lnSpc>
        <a:spcBef>
          <a:spcPts val="506"/>
        </a:spcBef>
        <a:spcAft>
          <a:spcPct val="0"/>
        </a:spcAft>
        <a:buClr>
          <a:schemeClr val="accent1"/>
        </a:buClr>
        <a:buSzPct val="100000"/>
        <a:buFont typeface="Arial" panose="020B0604020202020204" pitchFamily="34" charset="0"/>
        <a:buChar char="▪"/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289322" indent="-75680" algn="l" rtl="0" eaLnBrk="1" fontAlgn="base" hangingPunct="1">
        <a:lnSpc>
          <a:spcPct val="90000"/>
        </a:lnSpc>
        <a:spcBef>
          <a:spcPts val="338"/>
        </a:spcBef>
        <a:spcAft>
          <a:spcPct val="0"/>
        </a:spcAft>
        <a:buClr>
          <a:schemeClr val="accent1"/>
        </a:buClr>
        <a:buSzPct val="100000"/>
        <a:buFont typeface="Arial" panose="020B0604020202020204" pitchFamily="34" charset="0"/>
        <a:buChar char="▪"/>
        <a:defRPr sz="675" kern="1200">
          <a:solidFill>
            <a:schemeClr val="tx1"/>
          </a:solidFill>
          <a:latin typeface="+mn-lt"/>
          <a:ea typeface="+mn-ea"/>
          <a:cs typeface="+mn-cs"/>
        </a:defRPr>
      </a:lvl3pPr>
      <a:lvl4pPr marL="385763" indent="-77019" algn="l" rtl="0" eaLnBrk="1" fontAlgn="base" hangingPunct="1">
        <a:lnSpc>
          <a:spcPct val="90000"/>
        </a:lnSpc>
        <a:spcBef>
          <a:spcPts val="338"/>
        </a:spcBef>
        <a:spcAft>
          <a:spcPct val="0"/>
        </a:spcAft>
        <a:buClr>
          <a:schemeClr val="accent1"/>
        </a:buClr>
        <a:buSzPct val="100000"/>
        <a:buFont typeface="Arial" panose="020B0604020202020204" pitchFamily="34" charset="0"/>
        <a:buChar char="▪"/>
        <a:defRPr sz="591" kern="1200">
          <a:solidFill>
            <a:schemeClr val="tx1"/>
          </a:solidFill>
          <a:latin typeface="+mn-lt"/>
          <a:ea typeface="+mn-ea"/>
          <a:cs typeface="+mn-cs"/>
        </a:defRPr>
      </a:lvl4pPr>
      <a:lvl5pPr marL="482204" indent="-75680" algn="l" rtl="0" eaLnBrk="1" fontAlgn="base" hangingPunct="1">
        <a:lnSpc>
          <a:spcPct val="90000"/>
        </a:lnSpc>
        <a:spcBef>
          <a:spcPts val="254"/>
        </a:spcBef>
        <a:spcAft>
          <a:spcPct val="0"/>
        </a:spcAft>
        <a:buClr>
          <a:schemeClr val="accent1"/>
        </a:buClr>
        <a:buSzPct val="100000"/>
        <a:buFont typeface="Arial" panose="020B0604020202020204" pitchFamily="34" charset="0"/>
        <a:buChar char="▪"/>
        <a:defRPr sz="591" kern="1200">
          <a:solidFill>
            <a:schemeClr val="tx1"/>
          </a:solidFill>
          <a:latin typeface="+mn-lt"/>
          <a:ea typeface="+mn-ea"/>
          <a:cs typeface="+mn-cs"/>
        </a:defRPr>
      </a:lvl5pPr>
      <a:lvl6pPr marL="578644" indent="-77153" algn="l" defTabSz="385763" rtl="0" eaLnBrk="1" latinLnBrk="0" hangingPunct="1">
        <a:lnSpc>
          <a:spcPct val="90000"/>
        </a:lnSpc>
        <a:spcBef>
          <a:spcPts val="254"/>
        </a:spcBef>
        <a:buClr>
          <a:schemeClr val="accent1"/>
        </a:buClr>
        <a:buSzPct val="100000"/>
        <a:buFont typeface="Arial" pitchFamily="34" charset="0"/>
        <a:buChar char="▪"/>
        <a:defRPr sz="591" kern="1200">
          <a:solidFill>
            <a:schemeClr val="tx1"/>
          </a:solidFill>
          <a:latin typeface="+mn-lt"/>
          <a:ea typeface="+mn-ea"/>
          <a:cs typeface="+mn-cs"/>
        </a:defRPr>
      </a:lvl6pPr>
      <a:lvl7pPr marL="675085" indent="-75680" algn="l" defTabSz="385763" rtl="0" eaLnBrk="1" latinLnBrk="0" hangingPunct="1">
        <a:lnSpc>
          <a:spcPct val="90000"/>
        </a:lnSpc>
        <a:spcBef>
          <a:spcPts val="254"/>
        </a:spcBef>
        <a:buClr>
          <a:schemeClr val="accent1"/>
        </a:buClr>
        <a:buSzPct val="100000"/>
        <a:buFont typeface="Arial" pitchFamily="34" charset="0"/>
        <a:buChar char="▪"/>
        <a:defRPr sz="591" kern="1200">
          <a:solidFill>
            <a:schemeClr val="tx1"/>
          </a:solidFill>
          <a:latin typeface="+mn-lt"/>
          <a:ea typeface="+mn-ea"/>
          <a:cs typeface="+mn-cs"/>
        </a:defRPr>
      </a:lvl7pPr>
      <a:lvl8pPr marL="771525" indent="-77153" algn="l" defTabSz="385763" rtl="0" eaLnBrk="1" latinLnBrk="0" hangingPunct="1">
        <a:lnSpc>
          <a:spcPct val="90000"/>
        </a:lnSpc>
        <a:spcBef>
          <a:spcPts val="254"/>
        </a:spcBef>
        <a:buClr>
          <a:schemeClr val="accent1"/>
        </a:buClr>
        <a:buSzPct val="100000"/>
        <a:buFont typeface="Arial" pitchFamily="34" charset="0"/>
        <a:buChar char="▪"/>
        <a:defRPr sz="591" kern="1200">
          <a:solidFill>
            <a:schemeClr val="tx1"/>
          </a:solidFill>
          <a:latin typeface="+mn-lt"/>
          <a:ea typeface="+mn-ea"/>
          <a:cs typeface="+mn-cs"/>
        </a:defRPr>
      </a:lvl8pPr>
      <a:lvl9pPr marL="867966" indent="-75680" algn="l" defTabSz="385763" rtl="0" eaLnBrk="1" latinLnBrk="0" hangingPunct="1">
        <a:lnSpc>
          <a:spcPct val="90000"/>
        </a:lnSpc>
        <a:spcBef>
          <a:spcPts val="254"/>
        </a:spcBef>
        <a:buClr>
          <a:schemeClr val="accent1"/>
        </a:buClr>
        <a:buSzPct val="100000"/>
        <a:buFont typeface="Arial" pitchFamily="34" charset="0"/>
        <a:buChar char="▪"/>
        <a:defRPr sz="59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85763" rtl="0" eaLnBrk="1" latinLnBrk="0" hangingPunct="1">
        <a:defRPr sz="760" kern="1200">
          <a:solidFill>
            <a:schemeClr val="tx1"/>
          </a:solidFill>
          <a:latin typeface="+mn-lt"/>
          <a:ea typeface="+mn-ea"/>
          <a:cs typeface="+mn-cs"/>
        </a:defRPr>
      </a:lvl1pPr>
      <a:lvl2pPr marL="192881" algn="l" defTabSz="385763" rtl="0" eaLnBrk="1" latinLnBrk="0" hangingPunct="1">
        <a:defRPr sz="760" kern="1200">
          <a:solidFill>
            <a:schemeClr val="tx1"/>
          </a:solidFill>
          <a:latin typeface="+mn-lt"/>
          <a:ea typeface="+mn-ea"/>
          <a:cs typeface="+mn-cs"/>
        </a:defRPr>
      </a:lvl2pPr>
      <a:lvl3pPr marL="385763" algn="l" defTabSz="385763" rtl="0" eaLnBrk="1" latinLnBrk="0" hangingPunct="1">
        <a:defRPr sz="760" kern="1200">
          <a:solidFill>
            <a:schemeClr val="tx1"/>
          </a:solidFill>
          <a:latin typeface="+mn-lt"/>
          <a:ea typeface="+mn-ea"/>
          <a:cs typeface="+mn-cs"/>
        </a:defRPr>
      </a:lvl3pPr>
      <a:lvl4pPr marL="578644" algn="l" defTabSz="385763" rtl="0" eaLnBrk="1" latinLnBrk="0" hangingPunct="1">
        <a:defRPr sz="760" kern="1200">
          <a:solidFill>
            <a:schemeClr val="tx1"/>
          </a:solidFill>
          <a:latin typeface="+mn-lt"/>
          <a:ea typeface="+mn-ea"/>
          <a:cs typeface="+mn-cs"/>
        </a:defRPr>
      </a:lvl4pPr>
      <a:lvl5pPr marL="771525" algn="l" defTabSz="385763" rtl="0" eaLnBrk="1" latinLnBrk="0" hangingPunct="1">
        <a:defRPr sz="760" kern="1200">
          <a:solidFill>
            <a:schemeClr val="tx1"/>
          </a:solidFill>
          <a:latin typeface="+mn-lt"/>
          <a:ea typeface="+mn-ea"/>
          <a:cs typeface="+mn-cs"/>
        </a:defRPr>
      </a:lvl5pPr>
      <a:lvl6pPr marL="964406" algn="l" defTabSz="385763" rtl="0" eaLnBrk="1" latinLnBrk="0" hangingPunct="1">
        <a:defRPr sz="760" kern="1200">
          <a:solidFill>
            <a:schemeClr val="tx1"/>
          </a:solidFill>
          <a:latin typeface="+mn-lt"/>
          <a:ea typeface="+mn-ea"/>
          <a:cs typeface="+mn-cs"/>
        </a:defRPr>
      </a:lvl6pPr>
      <a:lvl7pPr marL="1157288" algn="l" defTabSz="385763" rtl="0" eaLnBrk="1" latinLnBrk="0" hangingPunct="1">
        <a:defRPr sz="760" kern="1200">
          <a:solidFill>
            <a:schemeClr val="tx1"/>
          </a:solidFill>
          <a:latin typeface="+mn-lt"/>
          <a:ea typeface="+mn-ea"/>
          <a:cs typeface="+mn-cs"/>
        </a:defRPr>
      </a:lvl7pPr>
      <a:lvl8pPr marL="1350169" algn="l" defTabSz="385763" rtl="0" eaLnBrk="1" latinLnBrk="0" hangingPunct="1">
        <a:defRPr sz="760" kern="1200">
          <a:solidFill>
            <a:schemeClr val="tx1"/>
          </a:solidFill>
          <a:latin typeface="+mn-lt"/>
          <a:ea typeface="+mn-ea"/>
          <a:cs typeface="+mn-cs"/>
        </a:defRPr>
      </a:lvl8pPr>
      <a:lvl9pPr marL="1543050" algn="l" defTabSz="385763" rtl="0" eaLnBrk="1" latinLnBrk="0" hangingPunct="1">
        <a:defRPr sz="7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Ondertitel 2"/>
          <p:cNvSpPr>
            <a:spLocks noGrp="1"/>
          </p:cNvSpPr>
          <p:nvPr>
            <p:ph type="subTitle" idx="1"/>
          </p:nvPr>
        </p:nvSpPr>
        <p:spPr>
          <a:xfrm>
            <a:off x="2229285" y="5433974"/>
            <a:ext cx="4687081" cy="665268"/>
          </a:xfrm>
        </p:spPr>
        <p:txBody>
          <a:bodyPr>
            <a:noAutofit/>
          </a:bodyPr>
          <a:lstStyle/>
          <a:p>
            <a:pPr algn="ctr">
              <a:spcBef>
                <a:spcPct val="0"/>
              </a:spcBef>
            </a:pPr>
            <a:r>
              <a:rPr lang="nl-NL" sz="1800" dirty="0">
                <a:latin typeface="Aleo" panose="020F0502020204030203" pitchFamily="34" charset="0"/>
              </a:rPr>
              <a:t>Algemene Ledenvergadering</a:t>
            </a:r>
          </a:p>
          <a:p>
            <a:pPr algn="ctr">
              <a:spcBef>
                <a:spcPct val="0"/>
              </a:spcBef>
            </a:pPr>
            <a:r>
              <a:rPr lang="nl-NL" sz="1800" dirty="0">
                <a:latin typeface="Aleo" panose="020F0502020204030203" pitchFamily="34" charset="0"/>
              </a:rPr>
              <a:t>8 maart 2024</a:t>
            </a:r>
          </a:p>
        </p:txBody>
      </p:sp>
      <p:pic>
        <p:nvPicPr>
          <p:cNvPr id="6" name="Picture 3" descr="Macintosh HD:Users:miekehendriks:mieke@futuron.net:werkmap:VVM:VVM Huisstijl:VVM-transparant-big.pn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388" y="0"/>
            <a:ext cx="2596448" cy="110804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ekstvak 1">
            <a:extLst>
              <a:ext uri="{FF2B5EF4-FFF2-40B4-BE49-F238E27FC236}">
                <a16:creationId xmlns:a16="http://schemas.microsoft.com/office/drawing/2014/main" id="{0365FC48-A56B-4D51-928E-EF8A84C849D8}"/>
              </a:ext>
            </a:extLst>
          </p:cNvPr>
          <p:cNvSpPr txBox="1"/>
          <p:nvPr/>
        </p:nvSpPr>
        <p:spPr>
          <a:xfrm flipH="1">
            <a:off x="633045" y="4379081"/>
            <a:ext cx="742774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b="1" i="1" dirty="0"/>
              <a:t> </a:t>
            </a:r>
            <a:endParaRPr lang="nl-NL" sz="2400" dirty="0">
              <a:latin typeface="Lato" panose="020F0502020204030203" pitchFamily="34" charset="0"/>
            </a:endParaRPr>
          </a:p>
        </p:txBody>
      </p:sp>
      <p:pic>
        <p:nvPicPr>
          <p:cNvPr id="4" name="Afbeelding 3">
            <a:extLst>
              <a:ext uri="{FF2B5EF4-FFF2-40B4-BE49-F238E27FC236}">
                <a16:creationId xmlns:a16="http://schemas.microsoft.com/office/drawing/2014/main" id="{CD9277DD-D627-490C-98F6-B0084E7B3E2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39716" y="1108040"/>
            <a:ext cx="6110068" cy="40659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515667"/>
      </p:ext>
    </p:extLst>
  </p:cSld>
  <p:clrMapOvr>
    <a:masterClrMapping/>
  </p:clrMapOvr>
  <p:transition spd="med"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1F89A43-22AF-7C44-F4DD-5AE1A097E3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1">
            <a:extLst>
              <a:ext uri="{FF2B5EF4-FFF2-40B4-BE49-F238E27FC236}">
                <a16:creationId xmlns:a16="http://schemas.microsoft.com/office/drawing/2014/main" id="{63C04593-C58C-E0E0-3EB0-D2F7B35987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05131" y="180512"/>
            <a:ext cx="6606073" cy="501499"/>
          </a:xfrm>
        </p:spPr>
        <p:txBody>
          <a:bodyPr/>
          <a:lstStyle/>
          <a:p>
            <a:pPr algn="ctr">
              <a:lnSpc>
                <a:spcPct val="100000"/>
              </a:lnSpc>
            </a:pPr>
            <a:r>
              <a:rPr lang="nl-NL" sz="2400" dirty="0">
                <a:solidFill>
                  <a:srgbClr val="CC6600"/>
                </a:solidFill>
                <a:latin typeface="Aleo" panose="020F0502020204030203" pitchFamily="34" charset="0"/>
              </a:rPr>
              <a:t>Jaarrekening 2023</a:t>
            </a:r>
          </a:p>
        </p:txBody>
      </p:sp>
      <p:pic>
        <p:nvPicPr>
          <p:cNvPr id="7" name="Picture 3" descr="Macintosh HD:Users:miekehendriks:mieke@futuron.net:werkmap:VVM:VVM Huisstijl:VVM-transparant-big.png">
            <a:extLst>
              <a:ext uri="{FF2B5EF4-FFF2-40B4-BE49-F238E27FC236}">
                <a16:creationId xmlns:a16="http://schemas.microsoft.com/office/drawing/2014/main" id="{85C5A765-656D-3E68-197B-385C5DD490F0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1540" y="106713"/>
            <a:ext cx="1993591" cy="826047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Ondertitel 2">
            <a:extLst>
              <a:ext uri="{FF2B5EF4-FFF2-40B4-BE49-F238E27FC236}">
                <a16:creationId xmlns:a16="http://schemas.microsoft.com/office/drawing/2014/main" id="{A952C1B0-F786-77F4-52DA-2A05AE584EC5}"/>
              </a:ext>
            </a:extLst>
          </p:cNvPr>
          <p:cNvSpPr txBox="1">
            <a:spLocks/>
          </p:cNvSpPr>
          <p:nvPr/>
        </p:nvSpPr>
        <p:spPr bwMode="auto">
          <a:xfrm>
            <a:off x="379208" y="6183003"/>
            <a:ext cx="4051846" cy="243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>
            <a:lvl1pPr marL="0" indent="0" algn="l" rtl="0" eaLnBrk="1" fontAlgn="base" hangingPunct="1">
              <a:lnSpc>
                <a:spcPct val="90000"/>
              </a:lnSpc>
              <a:spcBef>
                <a:spcPts val="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Arial" panose="020B0604020202020204" pitchFamily="34" charset="0"/>
              <a:buNone/>
              <a:defRPr sz="844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192881" indent="0" algn="ctr" rtl="0" eaLnBrk="1" fontAlgn="base" hangingPunct="1">
              <a:lnSpc>
                <a:spcPct val="90000"/>
              </a:lnSpc>
              <a:spcBef>
                <a:spcPts val="506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Arial" panose="020B0604020202020204" pitchFamily="34" charset="0"/>
              <a:buNone/>
              <a:defRPr sz="84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85763" indent="0" algn="ctr" rtl="0" eaLnBrk="1" fontAlgn="base" hangingPunct="1">
              <a:lnSpc>
                <a:spcPct val="90000"/>
              </a:lnSpc>
              <a:spcBef>
                <a:spcPts val="338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Arial" panose="020B0604020202020204" pitchFamily="34" charset="0"/>
              <a:buNone/>
              <a:defRPr sz="7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78644" indent="0" algn="ctr" rtl="0" eaLnBrk="1" fontAlgn="base" hangingPunct="1">
              <a:lnSpc>
                <a:spcPct val="90000"/>
              </a:lnSpc>
              <a:spcBef>
                <a:spcPts val="338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Arial" panose="020B0604020202020204" pitchFamily="34" charset="0"/>
              <a:buNone/>
              <a:defRPr sz="67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71525" indent="0" algn="ctr" rtl="0" eaLnBrk="1" fontAlgn="base" hangingPunct="1">
              <a:lnSpc>
                <a:spcPct val="90000"/>
              </a:lnSpc>
              <a:spcBef>
                <a:spcPts val="254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Arial" panose="020B0604020202020204" pitchFamily="34" charset="0"/>
              <a:buNone/>
              <a:defRPr sz="67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64406" indent="0" algn="ctr" defTabSz="385763" rtl="0" eaLnBrk="1" latinLnBrk="0" hangingPunct="1">
              <a:lnSpc>
                <a:spcPct val="90000"/>
              </a:lnSpc>
              <a:spcBef>
                <a:spcPts val="254"/>
              </a:spcBef>
              <a:buClr>
                <a:schemeClr val="accent1"/>
              </a:buClr>
              <a:buSzPct val="100000"/>
              <a:buFont typeface="Arial" pitchFamily="34" charset="0"/>
              <a:buNone/>
              <a:defRPr sz="67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157288" indent="0" algn="ctr" defTabSz="385763" rtl="0" eaLnBrk="1" latinLnBrk="0" hangingPunct="1">
              <a:lnSpc>
                <a:spcPct val="90000"/>
              </a:lnSpc>
              <a:spcBef>
                <a:spcPts val="254"/>
              </a:spcBef>
              <a:buClr>
                <a:schemeClr val="accent1"/>
              </a:buClr>
              <a:buSzPct val="100000"/>
              <a:buFont typeface="Arial" pitchFamily="34" charset="0"/>
              <a:buNone/>
              <a:defRPr sz="67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350169" indent="0" algn="ctr" defTabSz="385763" rtl="0" eaLnBrk="1" latinLnBrk="0" hangingPunct="1">
              <a:lnSpc>
                <a:spcPct val="90000"/>
              </a:lnSpc>
              <a:spcBef>
                <a:spcPts val="254"/>
              </a:spcBef>
              <a:buClr>
                <a:schemeClr val="accent1"/>
              </a:buClr>
              <a:buSzPct val="100000"/>
              <a:buFont typeface="Arial" pitchFamily="34" charset="0"/>
              <a:buNone/>
              <a:defRPr sz="67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543050" indent="0" algn="ctr" defTabSz="385763" rtl="0" eaLnBrk="1" latinLnBrk="0" hangingPunct="1">
              <a:lnSpc>
                <a:spcPct val="90000"/>
              </a:lnSpc>
              <a:spcBef>
                <a:spcPts val="254"/>
              </a:spcBef>
              <a:buClr>
                <a:schemeClr val="accent1"/>
              </a:buClr>
              <a:buSzPct val="100000"/>
              <a:buFont typeface="Arial" pitchFamily="34" charset="0"/>
              <a:buNone/>
              <a:defRPr sz="67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ct val="0"/>
              </a:spcBef>
            </a:pPr>
            <a:r>
              <a:rPr lang="nl-NL" sz="1200" dirty="0">
                <a:latin typeface="Aleo" panose="020F0502020204030203" pitchFamily="34" charset="0"/>
              </a:rPr>
              <a:t>Algemene Ledenvergadering, 8 maart 2024 </a:t>
            </a:r>
          </a:p>
        </p:txBody>
      </p:sp>
      <p:pic>
        <p:nvPicPr>
          <p:cNvPr id="2" name="Afbeelding 1">
            <a:extLst>
              <a:ext uri="{FF2B5EF4-FFF2-40B4-BE49-F238E27FC236}">
                <a16:creationId xmlns:a16="http://schemas.microsoft.com/office/drawing/2014/main" id="{916CAE23-7A38-DDDC-55AC-68236D12FD5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00833" y="932759"/>
            <a:ext cx="5395508" cy="51321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7244192"/>
      </p:ext>
    </p:extLst>
  </p:cSld>
  <p:clrMapOvr>
    <a:masterClrMapping/>
  </p:clrMapOvr>
  <p:transition spd="med">
    <p:fad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1"/>
          <p:cNvSpPr>
            <a:spLocks noGrp="1"/>
          </p:cNvSpPr>
          <p:nvPr>
            <p:ph type="title"/>
          </p:nvPr>
        </p:nvSpPr>
        <p:spPr>
          <a:xfrm>
            <a:off x="2405131" y="109791"/>
            <a:ext cx="4050506" cy="642938"/>
          </a:xfrm>
        </p:spPr>
        <p:txBody>
          <a:bodyPr/>
          <a:lstStyle/>
          <a:p>
            <a:pPr algn="ctr">
              <a:lnSpc>
                <a:spcPct val="150000"/>
              </a:lnSpc>
            </a:pPr>
            <a:r>
              <a:rPr lang="nl-NL" sz="2400" dirty="0">
                <a:solidFill>
                  <a:srgbClr val="CC6600"/>
                </a:solidFill>
                <a:latin typeface="Aleo" panose="020F0502020204030203" pitchFamily="34" charset="0"/>
              </a:rPr>
              <a:t>Balans 31-12-2023</a:t>
            </a:r>
          </a:p>
        </p:txBody>
      </p:sp>
      <p:pic>
        <p:nvPicPr>
          <p:cNvPr id="7" name="Picture 3" descr="Macintosh HD:Users:miekehendriks:mieke@futuron.net:werkmap:VVM:VVM Huisstijl:VVM-transparant-big.pn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4226" y="151405"/>
            <a:ext cx="1993591" cy="826047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Ondertitel 2"/>
          <p:cNvSpPr txBox="1">
            <a:spLocks/>
          </p:cNvSpPr>
          <p:nvPr/>
        </p:nvSpPr>
        <p:spPr bwMode="auto">
          <a:xfrm>
            <a:off x="379208" y="6183003"/>
            <a:ext cx="4051846" cy="243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>
            <a:lvl1pPr marL="0" indent="0" algn="l" rtl="0" eaLnBrk="1" fontAlgn="base" hangingPunct="1">
              <a:lnSpc>
                <a:spcPct val="90000"/>
              </a:lnSpc>
              <a:spcBef>
                <a:spcPts val="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Arial" panose="020B0604020202020204" pitchFamily="34" charset="0"/>
              <a:buNone/>
              <a:defRPr sz="844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192881" indent="0" algn="ctr" rtl="0" eaLnBrk="1" fontAlgn="base" hangingPunct="1">
              <a:lnSpc>
                <a:spcPct val="90000"/>
              </a:lnSpc>
              <a:spcBef>
                <a:spcPts val="506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Arial" panose="020B0604020202020204" pitchFamily="34" charset="0"/>
              <a:buNone/>
              <a:defRPr sz="84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85763" indent="0" algn="ctr" rtl="0" eaLnBrk="1" fontAlgn="base" hangingPunct="1">
              <a:lnSpc>
                <a:spcPct val="90000"/>
              </a:lnSpc>
              <a:spcBef>
                <a:spcPts val="338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Arial" panose="020B0604020202020204" pitchFamily="34" charset="0"/>
              <a:buNone/>
              <a:defRPr sz="7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78644" indent="0" algn="ctr" rtl="0" eaLnBrk="1" fontAlgn="base" hangingPunct="1">
              <a:lnSpc>
                <a:spcPct val="90000"/>
              </a:lnSpc>
              <a:spcBef>
                <a:spcPts val="338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Arial" panose="020B0604020202020204" pitchFamily="34" charset="0"/>
              <a:buNone/>
              <a:defRPr sz="67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71525" indent="0" algn="ctr" rtl="0" eaLnBrk="1" fontAlgn="base" hangingPunct="1">
              <a:lnSpc>
                <a:spcPct val="90000"/>
              </a:lnSpc>
              <a:spcBef>
                <a:spcPts val="254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Arial" panose="020B0604020202020204" pitchFamily="34" charset="0"/>
              <a:buNone/>
              <a:defRPr sz="67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64406" indent="0" algn="ctr" defTabSz="385763" rtl="0" eaLnBrk="1" latinLnBrk="0" hangingPunct="1">
              <a:lnSpc>
                <a:spcPct val="90000"/>
              </a:lnSpc>
              <a:spcBef>
                <a:spcPts val="254"/>
              </a:spcBef>
              <a:buClr>
                <a:schemeClr val="accent1"/>
              </a:buClr>
              <a:buSzPct val="100000"/>
              <a:buFont typeface="Arial" pitchFamily="34" charset="0"/>
              <a:buNone/>
              <a:defRPr sz="67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157288" indent="0" algn="ctr" defTabSz="385763" rtl="0" eaLnBrk="1" latinLnBrk="0" hangingPunct="1">
              <a:lnSpc>
                <a:spcPct val="90000"/>
              </a:lnSpc>
              <a:spcBef>
                <a:spcPts val="254"/>
              </a:spcBef>
              <a:buClr>
                <a:schemeClr val="accent1"/>
              </a:buClr>
              <a:buSzPct val="100000"/>
              <a:buFont typeface="Arial" pitchFamily="34" charset="0"/>
              <a:buNone/>
              <a:defRPr sz="67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350169" indent="0" algn="ctr" defTabSz="385763" rtl="0" eaLnBrk="1" latinLnBrk="0" hangingPunct="1">
              <a:lnSpc>
                <a:spcPct val="90000"/>
              </a:lnSpc>
              <a:spcBef>
                <a:spcPts val="254"/>
              </a:spcBef>
              <a:buClr>
                <a:schemeClr val="accent1"/>
              </a:buClr>
              <a:buSzPct val="100000"/>
              <a:buFont typeface="Arial" pitchFamily="34" charset="0"/>
              <a:buNone/>
              <a:defRPr sz="67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543050" indent="0" algn="ctr" defTabSz="385763" rtl="0" eaLnBrk="1" latinLnBrk="0" hangingPunct="1">
              <a:lnSpc>
                <a:spcPct val="90000"/>
              </a:lnSpc>
              <a:spcBef>
                <a:spcPts val="254"/>
              </a:spcBef>
              <a:buClr>
                <a:schemeClr val="accent1"/>
              </a:buClr>
              <a:buSzPct val="100000"/>
              <a:buFont typeface="Arial" pitchFamily="34" charset="0"/>
              <a:buNone/>
              <a:defRPr sz="67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ct val="0"/>
              </a:spcBef>
            </a:pPr>
            <a:r>
              <a:rPr lang="nl-NL" sz="1200" dirty="0">
                <a:latin typeface="Aleo" panose="020F0502020204030203" pitchFamily="34" charset="0"/>
              </a:rPr>
              <a:t>Algemene Ledenvergadering, 8 maart 2024 </a:t>
            </a:r>
          </a:p>
        </p:txBody>
      </p:sp>
      <p:pic>
        <p:nvPicPr>
          <p:cNvPr id="3" name="Afbeelding 2">
            <a:extLst>
              <a:ext uri="{FF2B5EF4-FFF2-40B4-BE49-F238E27FC236}">
                <a16:creationId xmlns:a16="http://schemas.microsoft.com/office/drawing/2014/main" id="{7B2B07EE-D761-B320-09CF-B3A46F9F73E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4226" y="1355481"/>
            <a:ext cx="8487307" cy="2666013"/>
          </a:xfrm>
          <a:prstGeom prst="rect">
            <a:avLst/>
          </a:prstGeom>
        </p:spPr>
      </p:pic>
      <p:pic>
        <p:nvPicPr>
          <p:cNvPr id="4" name="Afbeelding 3">
            <a:extLst>
              <a:ext uri="{FF2B5EF4-FFF2-40B4-BE49-F238E27FC236}">
                <a16:creationId xmlns:a16="http://schemas.microsoft.com/office/drawing/2014/main" id="{0370C56E-41C3-D1D1-13A0-83F26DF4BEF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282026" y="4777551"/>
            <a:ext cx="4298053" cy="11644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839042"/>
      </p:ext>
    </p:extLst>
  </p:cSld>
  <p:clrMapOvr>
    <a:masterClrMapping/>
  </p:clrMapOvr>
  <p:transition spd="med">
    <p:fad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1"/>
          <p:cNvSpPr>
            <a:spLocks noGrp="1"/>
          </p:cNvSpPr>
          <p:nvPr>
            <p:ph type="title"/>
          </p:nvPr>
        </p:nvSpPr>
        <p:spPr>
          <a:xfrm>
            <a:off x="2539292" y="209359"/>
            <a:ext cx="5288146" cy="642938"/>
          </a:xfrm>
        </p:spPr>
        <p:txBody>
          <a:bodyPr/>
          <a:lstStyle/>
          <a:p>
            <a:pPr>
              <a:lnSpc>
                <a:spcPct val="150000"/>
              </a:lnSpc>
            </a:pPr>
            <a:br>
              <a:rPr lang="nl-NL" sz="2800" dirty="0">
                <a:solidFill>
                  <a:srgbClr val="CC6600"/>
                </a:solidFill>
                <a:latin typeface="Aleo" panose="020F0502020204030203" pitchFamily="34" charset="0"/>
              </a:rPr>
            </a:br>
            <a:r>
              <a:rPr lang="nl-NL" sz="2800" dirty="0">
                <a:solidFill>
                  <a:srgbClr val="CC6600"/>
                </a:solidFill>
                <a:latin typeface="Aleo" panose="020F0502020204030203" pitchFamily="34" charset="0"/>
              </a:rPr>
              <a:t>         </a:t>
            </a:r>
            <a:r>
              <a:rPr lang="nl-NL" sz="2400" dirty="0">
                <a:solidFill>
                  <a:srgbClr val="CC6600"/>
                </a:solidFill>
                <a:latin typeface="Aleo" panose="020F0502020204030203" pitchFamily="34" charset="0"/>
              </a:rPr>
              <a:t>Kascommissie</a:t>
            </a:r>
          </a:p>
        </p:txBody>
      </p:sp>
      <p:pic>
        <p:nvPicPr>
          <p:cNvPr id="7" name="Picture 3" descr="Macintosh HD:Users:miekehendriks:mieke@futuron.net:werkmap:VVM:VVM Huisstijl:VVM-transparant-big.pn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5701" y="212853"/>
            <a:ext cx="1993591" cy="826047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Tekstvak 4"/>
          <p:cNvSpPr txBox="1"/>
          <p:nvPr/>
        </p:nvSpPr>
        <p:spPr>
          <a:xfrm>
            <a:off x="750756" y="1626571"/>
            <a:ext cx="7916091" cy="35548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sz="2000" dirty="0">
                <a:solidFill>
                  <a:srgbClr val="000099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Kascommissie:</a:t>
            </a:r>
          </a:p>
          <a:p>
            <a:pPr>
              <a:tabLst>
                <a:tab pos="357188" algn="l"/>
              </a:tabLst>
            </a:pPr>
            <a:r>
              <a:rPr lang="nl-NL" sz="2000" dirty="0">
                <a:solidFill>
                  <a:srgbClr val="000099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	</a:t>
            </a:r>
            <a:r>
              <a:rPr lang="nl-NL" sz="2000" dirty="0" err="1">
                <a:solidFill>
                  <a:srgbClr val="000099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Jacquelin</a:t>
            </a:r>
            <a:r>
              <a:rPr lang="nl-NL" sz="2000" dirty="0">
                <a:solidFill>
                  <a:srgbClr val="000099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 </a:t>
            </a:r>
            <a:r>
              <a:rPr lang="nl-NL" sz="2000" dirty="0" err="1">
                <a:solidFill>
                  <a:srgbClr val="000099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Zents</a:t>
            </a:r>
            <a:endParaRPr lang="nl-NL" sz="2000" dirty="0">
              <a:solidFill>
                <a:srgbClr val="000099"/>
              </a:solidFill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  <a:p>
            <a:pPr>
              <a:tabLst>
                <a:tab pos="357188" algn="l"/>
              </a:tabLst>
            </a:pPr>
            <a:r>
              <a:rPr lang="nl-NL" sz="2000" dirty="0">
                <a:solidFill>
                  <a:srgbClr val="000099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	</a:t>
            </a:r>
            <a:r>
              <a:rPr lang="nl-NL" sz="2000" dirty="0" err="1">
                <a:solidFill>
                  <a:srgbClr val="000099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Wiliam</a:t>
            </a:r>
            <a:r>
              <a:rPr lang="nl-NL" sz="2000" dirty="0">
                <a:solidFill>
                  <a:srgbClr val="000099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Hoecks</a:t>
            </a:r>
          </a:p>
          <a:p>
            <a:endParaRPr lang="nl-NL" sz="2000" dirty="0">
              <a:solidFill>
                <a:srgbClr val="000099"/>
              </a:solidFill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sz="2000" dirty="0">
                <a:solidFill>
                  <a:srgbClr val="000099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Komen op donderdagavond 21 maart 2024 bijeen, samen met de Penningmeester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nl-NL" sz="2000" dirty="0">
              <a:solidFill>
                <a:srgbClr val="000099"/>
              </a:solidFill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nl-NL" sz="2000" dirty="0">
                <a:solidFill>
                  <a:srgbClr val="000099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Zijn jullie akkoord als de kascommissie ook zijn goedkeuring geeft?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sz="2000" dirty="0">
                <a:solidFill>
                  <a:srgbClr val="000099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We berichten hierover in de nieuwsbrief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nl-NL" sz="2000" dirty="0">
              <a:solidFill>
                <a:srgbClr val="000099"/>
              </a:solidFill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nl-NL" sz="2000" dirty="0">
              <a:solidFill>
                <a:srgbClr val="000099"/>
              </a:solidFill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8" name="Ondertitel 2"/>
          <p:cNvSpPr txBox="1">
            <a:spLocks/>
          </p:cNvSpPr>
          <p:nvPr/>
        </p:nvSpPr>
        <p:spPr bwMode="auto">
          <a:xfrm>
            <a:off x="379208" y="6183003"/>
            <a:ext cx="4051846" cy="243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>
            <a:lvl1pPr marL="0" indent="0" algn="l" rtl="0" eaLnBrk="1" fontAlgn="base" hangingPunct="1">
              <a:lnSpc>
                <a:spcPct val="90000"/>
              </a:lnSpc>
              <a:spcBef>
                <a:spcPts val="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Arial" panose="020B0604020202020204" pitchFamily="34" charset="0"/>
              <a:buNone/>
              <a:defRPr sz="844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192881" indent="0" algn="ctr" rtl="0" eaLnBrk="1" fontAlgn="base" hangingPunct="1">
              <a:lnSpc>
                <a:spcPct val="90000"/>
              </a:lnSpc>
              <a:spcBef>
                <a:spcPts val="506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Arial" panose="020B0604020202020204" pitchFamily="34" charset="0"/>
              <a:buNone/>
              <a:defRPr sz="84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85763" indent="0" algn="ctr" rtl="0" eaLnBrk="1" fontAlgn="base" hangingPunct="1">
              <a:lnSpc>
                <a:spcPct val="90000"/>
              </a:lnSpc>
              <a:spcBef>
                <a:spcPts val="338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Arial" panose="020B0604020202020204" pitchFamily="34" charset="0"/>
              <a:buNone/>
              <a:defRPr sz="7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78644" indent="0" algn="ctr" rtl="0" eaLnBrk="1" fontAlgn="base" hangingPunct="1">
              <a:lnSpc>
                <a:spcPct val="90000"/>
              </a:lnSpc>
              <a:spcBef>
                <a:spcPts val="338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Arial" panose="020B0604020202020204" pitchFamily="34" charset="0"/>
              <a:buNone/>
              <a:defRPr sz="67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71525" indent="0" algn="ctr" rtl="0" eaLnBrk="1" fontAlgn="base" hangingPunct="1">
              <a:lnSpc>
                <a:spcPct val="90000"/>
              </a:lnSpc>
              <a:spcBef>
                <a:spcPts val="254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Arial" panose="020B0604020202020204" pitchFamily="34" charset="0"/>
              <a:buNone/>
              <a:defRPr sz="67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64406" indent="0" algn="ctr" defTabSz="385763" rtl="0" eaLnBrk="1" latinLnBrk="0" hangingPunct="1">
              <a:lnSpc>
                <a:spcPct val="90000"/>
              </a:lnSpc>
              <a:spcBef>
                <a:spcPts val="254"/>
              </a:spcBef>
              <a:buClr>
                <a:schemeClr val="accent1"/>
              </a:buClr>
              <a:buSzPct val="100000"/>
              <a:buFont typeface="Arial" pitchFamily="34" charset="0"/>
              <a:buNone/>
              <a:defRPr sz="67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157288" indent="0" algn="ctr" defTabSz="385763" rtl="0" eaLnBrk="1" latinLnBrk="0" hangingPunct="1">
              <a:lnSpc>
                <a:spcPct val="90000"/>
              </a:lnSpc>
              <a:spcBef>
                <a:spcPts val="254"/>
              </a:spcBef>
              <a:buClr>
                <a:schemeClr val="accent1"/>
              </a:buClr>
              <a:buSzPct val="100000"/>
              <a:buFont typeface="Arial" pitchFamily="34" charset="0"/>
              <a:buNone/>
              <a:defRPr sz="67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350169" indent="0" algn="ctr" defTabSz="385763" rtl="0" eaLnBrk="1" latinLnBrk="0" hangingPunct="1">
              <a:lnSpc>
                <a:spcPct val="90000"/>
              </a:lnSpc>
              <a:spcBef>
                <a:spcPts val="254"/>
              </a:spcBef>
              <a:buClr>
                <a:schemeClr val="accent1"/>
              </a:buClr>
              <a:buSzPct val="100000"/>
              <a:buFont typeface="Arial" pitchFamily="34" charset="0"/>
              <a:buNone/>
              <a:defRPr sz="67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543050" indent="0" algn="ctr" defTabSz="385763" rtl="0" eaLnBrk="1" latinLnBrk="0" hangingPunct="1">
              <a:lnSpc>
                <a:spcPct val="90000"/>
              </a:lnSpc>
              <a:spcBef>
                <a:spcPts val="254"/>
              </a:spcBef>
              <a:buClr>
                <a:schemeClr val="accent1"/>
              </a:buClr>
              <a:buSzPct val="100000"/>
              <a:buFont typeface="Arial" pitchFamily="34" charset="0"/>
              <a:buNone/>
              <a:defRPr sz="67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ct val="0"/>
              </a:spcBef>
            </a:pPr>
            <a:r>
              <a:rPr lang="nl-NL" sz="1200" dirty="0">
                <a:latin typeface="Aleo" panose="020F0502020204030203" pitchFamily="34" charset="0"/>
              </a:rPr>
              <a:t>Algemene Ledenvergadering, 8 maart 2024 </a:t>
            </a:r>
          </a:p>
        </p:txBody>
      </p:sp>
    </p:spTree>
    <p:extLst>
      <p:ext uri="{BB962C8B-B14F-4D97-AF65-F5344CB8AC3E}">
        <p14:creationId xmlns:p14="http://schemas.microsoft.com/office/powerpoint/2010/main" val="3001594656"/>
      </p:ext>
    </p:extLst>
  </p:cSld>
  <p:clrMapOvr>
    <a:masterClrMapping/>
  </p:clrMapOvr>
  <p:transition spd="med">
    <p:fad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1"/>
          <p:cNvSpPr>
            <a:spLocks noGrp="1"/>
          </p:cNvSpPr>
          <p:nvPr>
            <p:ph type="title"/>
          </p:nvPr>
        </p:nvSpPr>
        <p:spPr>
          <a:xfrm>
            <a:off x="2613968" y="244658"/>
            <a:ext cx="5288146" cy="454560"/>
          </a:xfrm>
        </p:spPr>
        <p:txBody>
          <a:bodyPr/>
          <a:lstStyle/>
          <a:p>
            <a:pPr>
              <a:lnSpc>
                <a:spcPct val="150000"/>
              </a:lnSpc>
            </a:pPr>
            <a:br>
              <a:rPr lang="nl-NL" sz="2800" dirty="0">
                <a:solidFill>
                  <a:srgbClr val="CC6600"/>
                </a:solidFill>
                <a:latin typeface="Aleo" panose="020F0502020204030203" pitchFamily="34" charset="0"/>
              </a:rPr>
            </a:br>
            <a:r>
              <a:rPr lang="nl-NL" sz="2800" dirty="0">
                <a:solidFill>
                  <a:srgbClr val="CC6600"/>
                </a:solidFill>
                <a:latin typeface="Aleo" panose="020F0502020204030203" pitchFamily="34" charset="0"/>
              </a:rPr>
              <a:t>         </a:t>
            </a:r>
            <a:r>
              <a:rPr lang="nl-NL" sz="2400" dirty="0">
                <a:solidFill>
                  <a:srgbClr val="CC6600"/>
                </a:solidFill>
                <a:latin typeface="Aleo" panose="020F0502020204030203" pitchFamily="34" charset="0"/>
              </a:rPr>
              <a:t>Zorgverzekeraars</a:t>
            </a:r>
          </a:p>
        </p:txBody>
      </p:sp>
      <p:pic>
        <p:nvPicPr>
          <p:cNvPr id="7" name="Picture 3" descr="Macintosh HD:Users:miekehendriks:mieke@futuron.net:werkmap:VVM:VVM Huisstijl:VVM-transparant-big.pn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0377" y="77435"/>
            <a:ext cx="1993591" cy="826047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Tekstvak 4"/>
          <p:cNvSpPr txBox="1"/>
          <p:nvPr/>
        </p:nvSpPr>
        <p:spPr>
          <a:xfrm>
            <a:off x="848701" y="949514"/>
            <a:ext cx="7916091" cy="50424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sz="2000" dirty="0">
                <a:solidFill>
                  <a:srgbClr val="000099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Zilveren Kruis en Interpolis vergoeden een deel van de MBSR/MBCT, MBCP-</a:t>
            </a:r>
            <a:r>
              <a:rPr lang="nl-NL" sz="2000" dirty="0" err="1">
                <a:solidFill>
                  <a:srgbClr val="000099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Fear</a:t>
            </a:r>
            <a:r>
              <a:rPr lang="nl-NL" sz="2000" dirty="0">
                <a:solidFill>
                  <a:srgbClr val="000099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en MBCL </a:t>
            </a:r>
          </a:p>
          <a:p>
            <a:endParaRPr lang="nl-NL" sz="1050" dirty="0">
              <a:solidFill>
                <a:srgbClr val="000099"/>
              </a:solidFill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sz="2000" dirty="0">
                <a:solidFill>
                  <a:srgbClr val="000099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Op de factuur dienen de prestatiecodes te staan maar ook een AGB-code</a:t>
            </a:r>
          </a:p>
          <a:p>
            <a:endParaRPr lang="nl-NL" sz="1100" dirty="0">
              <a:solidFill>
                <a:srgbClr val="000099"/>
              </a:solidFill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sz="2000" dirty="0">
                <a:solidFill>
                  <a:srgbClr val="000099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In 2024 wordt de AGB-code niet gehandhaafd</a:t>
            </a:r>
          </a:p>
          <a:p>
            <a:endParaRPr lang="nl-NL" sz="1100" dirty="0">
              <a:solidFill>
                <a:srgbClr val="000099"/>
              </a:solidFill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  <a:p>
            <a:pPr marL="342900" indent="-342900">
              <a:spcAft>
                <a:spcPts val="200"/>
              </a:spcAft>
              <a:buFont typeface="Arial" panose="020B0604020202020204" pitchFamily="34" charset="0"/>
              <a:buChar char="•"/>
            </a:pPr>
            <a:r>
              <a:rPr lang="nl-NL" sz="2000" dirty="0">
                <a:solidFill>
                  <a:srgbClr val="000099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De Vereniging voor Mindfulness wil graag de eis van AGB-code ongedaan maken:</a:t>
            </a:r>
          </a:p>
          <a:p>
            <a:pPr marL="357188">
              <a:spcAft>
                <a:spcPts val="300"/>
              </a:spcAft>
            </a:pPr>
            <a:r>
              <a:rPr lang="nl-NL" sz="2000" dirty="0">
                <a:solidFill>
                  <a:srgbClr val="000099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-  Geen verhoging van de administratieve lasten druk</a:t>
            </a:r>
          </a:p>
          <a:p>
            <a:pPr marL="534988" indent="-177800">
              <a:spcAft>
                <a:spcPts val="300"/>
              </a:spcAft>
            </a:pPr>
            <a:r>
              <a:rPr lang="nl-NL" sz="2000" dirty="0">
                <a:solidFill>
                  <a:srgbClr val="000099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-  Mindfulness is geen therapie maar een training voor een betere  leefstijl en dus gezondheidsbevordering</a:t>
            </a:r>
          </a:p>
          <a:p>
            <a:pPr marL="534988" indent="-163513">
              <a:buFontTx/>
              <a:buChar char="-"/>
            </a:pPr>
            <a:r>
              <a:rPr lang="nl-NL" sz="2000" dirty="0">
                <a:solidFill>
                  <a:srgbClr val="000099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De Vereniging Voor Mindfulness bewaakt de kwaliteit van de</a:t>
            </a:r>
          </a:p>
          <a:p>
            <a:pPr marL="534988">
              <a:spcAft>
                <a:spcPts val="300"/>
              </a:spcAft>
            </a:pPr>
            <a:r>
              <a:rPr lang="nl-NL" sz="2000" dirty="0">
                <a:solidFill>
                  <a:srgbClr val="000099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trainers door certificering en hercertificering</a:t>
            </a:r>
          </a:p>
          <a:p>
            <a:pPr marL="534988" indent="-163513">
              <a:buFontTx/>
              <a:buChar char="-"/>
            </a:pPr>
            <a:r>
              <a:rPr lang="nl-NL" sz="2000" dirty="0">
                <a:solidFill>
                  <a:srgbClr val="000099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Iemand die een AGB-code kan verkrijgen heeft zeker kwaliteiten maar die kwaliteiten zijn niet noodzakelijk voor trainers</a:t>
            </a:r>
          </a:p>
        </p:txBody>
      </p:sp>
      <p:sp>
        <p:nvSpPr>
          <p:cNvPr id="8" name="Ondertitel 2"/>
          <p:cNvSpPr txBox="1">
            <a:spLocks/>
          </p:cNvSpPr>
          <p:nvPr/>
        </p:nvSpPr>
        <p:spPr bwMode="auto">
          <a:xfrm>
            <a:off x="379208" y="6183003"/>
            <a:ext cx="4051846" cy="243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>
            <a:lvl1pPr marL="0" indent="0" algn="l" rtl="0" eaLnBrk="1" fontAlgn="base" hangingPunct="1">
              <a:lnSpc>
                <a:spcPct val="90000"/>
              </a:lnSpc>
              <a:spcBef>
                <a:spcPts val="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Arial" panose="020B0604020202020204" pitchFamily="34" charset="0"/>
              <a:buNone/>
              <a:defRPr sz="844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192881" indent="0" algn="ctr" rtl="0" eaLnBrk="1" fontAlgn="base" hangingPunct="1">
              <a:lnSpc>
                <a:spcPct val="90000"/>
              </a:lnSpc>
              <a:spcBef>
                <a:spcPts val="506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Arial" panose="020B0604020202020204" pitchFamily="34" charset="0"/>
              <a:buNone/>
              <a:defRPr sz="84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85763" indent="0" algn="ctr" rtl="0" eaLnBrk="1" fontAlgn="base" hangingPunct="1">
              <a:lnSpc>
                <a:spcPct val="90000"/>
              </a:lnSpc>
              <a:spcBef>
                <a:spcPts val="338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Arial" panose="020B0604020202020204" pitchFamily="34" charset="0"/>
              <a:buNone/>
              <a:defRPr sz="7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78644" indent="0" algn="ctr" rtl="0" eaLnBrk="1" fontAlgn="base" hangingPunct="1">
              <a:lnSpc>
                <a:spcPct val="90000"/>
              </a:lnSpc>
              <a:spcBef>
                <a:spcPts val="338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Arial" panose="020B0604020202020204" pitchFamily="34" charset="0"/>
              <a:buNone/>
              <a:defRPr sz="67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71525" indent="0" algn="ctr" rtl="0" eaLnBrk="1" fontAlgn="base" hangingPunct="1">
              <a:lnSpc>
                <a:spcPct val="90000"/>
              </a:lnSpc>
              <a:spcBef>
                <a:spcPts val="254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Arial" panose="020B0604020202020204" pitchFamily="34" charset="0"/>
              <a:buNone/>
              <a:defRPr sz="67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64406" indent="0" algn="ctr" defTabSz="385763" rtl="0" eaLnBrk="1" latinLnBrk="0" hangingPunct="1">
              <a:lnSpc>
                <a:spcPct val="90000"/>
              </a:lnSpc>
              <a:spcBef>
                <a:spcPts val="254"/>
              </a:spcBef>
              <a:buClr>
                <a:schemeClr val="accent1"/>
              </a:buClr>
              <a:buSzPct val="100000"/>
              <a:buFont typeface="Arial" pitchFamily="34" charset="0"/>
              <a:buNone/>
              <a:defRPr sz="67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157288" indent="0" algn="ctr" defTabSz="385763" rtl="0" eaLnBrk="1" latinLnBrk="0" hangingPunct="1">
              <a:lnSpc>
                <a:spcPct val="90000"/>
              </a:lnSpc>
              <a:spcBef>
                <a:spcPts val="254"/>
              </a:spcBef>
              <a:buClr>
                <a:schemeClr val="accent1"/>
              </a:buClr>
              <a:buSzPct val="100000"/>
              <a:buFont typeface="Arial" pitchFamily="34" charset="0"/>
              <a:buNone/>
              <a:defRPr sz="67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350169" indent="0" algn="ctr" defTabSz="385763" rtl="0" eaLnBrk="1" latinLnBrk="0" hangingPunct="1">
              <a:lnSpc>
                <a:spcPct val="90000"/>
              </a:lnSpc>
              <a:spcBef>
                <a:spcPts val="254"/>
              </a:spcBef>
              <a:buClr>
                <a:schemeClr val="accent1"/>
              </a:buClr>
              <a:buSzPct val="100000"/>
              <a:buFont typeface="Arial" pitchFamily="34" charset="0"/>
              <a:buNone/>
              <a:defRPr sz="67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543050" indent="0" algn="ctr" defTabSz="385763" rtl="0" eaLnBrk="1" latinLnBrk="0" hangingPunct="1">
              <a:lnSpc>
                <a:spcPct val="90000"/>
              </a:lnSpc>
              <a:spcBef>
                <a:spcPts val="254"/>
              </a:spcBef>
              <a:buClr>
                <a:schemeClr val="accent1"/>
              </a:buClr>
              <a:buSzPct val="100000"/>
              <a:buFont typeface="Arial" pitchFamily="34" charset="0"/>
              <a:buNone/>
              <a:defRPr sz="67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ct val="0"/>
              </a:spcBef>
            </a:pPr>
            <a:r>
              <a:rPr lang="nl-NL" sz="1200" dirty="0">
                <a:latin typeface="Aleo" panose="020F0502020204030203" pitchFamily="34" charset="0"/>
              </a:rPr>
              <a:t>Algemene Ledenvergadering, 8 maart 2024 </a:t>
            </a:r>
          </a:p>
        </p:txBody>
      </p:sp>
    </p:spTree>
    <p:extLst>
      <p:ext uri="{BB962C8B-B14F-4D97-AF65-F5344CB8AC3E}">
        <p14:creationId xmlns:p14="http://schemas.microsoft.com/office/powerpoint/2010/main" val="51362606"/>
      </p:ext>
    </p:extLst>
  </p:cSld>
  <p:clrMapOvr>
    <a:masterClrMapping/>
  </p:clrMapOvr>
  <p:transition spd="med">
    <p:fad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1"/>
          <p:cNvSpPr>
            <a:spLocks noGrp="1"/>
          </p:cNvSpPr>
          <p:nvPr>
            <p:ph type="title"/>
          </p:nvPr>
        </p:nvSpPr>
        <p:spPr>
          <a:xfrm>
            <a:off x="3767886" y="227075"/>
            <a:ext cx="5288146" cy="642938"/>
          </a:xfrm>
        </p:spPr>
        <p:txBody>
          <a:bodyPr/>
          <a:lstStyle/>
          <a:p>
            <a:pPr>
              <a:lnSpc>
                <a:spcPct val="100000"/>
              </a:lnSpc>
            </a:pPr>
            <a:br>
              <a:rPr lang="nl-NL" sz="2400" dirty="0">
                <a:solidFill>
                  <a:srgbClr val="CC6600"/>
                </a:solidFill>
                <a:latin typeface="Aleo" panose="020F0502020204030203" pitchFamily="34" charset="0"/>
              </a:rPr>
            </a:br>
            <a:r>
              <a:rPr lang="nl-NL" sz="2400" dirty="0">
                <a:solidFill>
                  <a:srgbClr val="CC6600"/>
                </a:solidFill>
                <a:latin typeface="Aleo" panose="020F0502020204030203" pitchFamily="34" charset="0"/>
              </a:rPr>
              <a:t>Samen voor kwaliteit</a:t>
            </a:r>
            <a:endParaRPr lang="nl-NL" sz="2000" dirty="0">
              <a:solidFill>
                <a:srgbClr val="CC6600"/>
              </a:solidFill>
              <a:latin typeface="Aleo" panose="020F0502020204030203" pitchFamily="34" charset="0"/>
            </a:endParaRPr>
          </a:p>
        </p:txBody>
      </p:sp>
      <p:pic>
        <p:nvPicPr>
          <p:cNvPr id="7" name="Picture 3" descr="Macintosh HD:Users:miekehendriks:mieke@futuron.net:werkmap:VVM:VVM Huisstijl:VVM-transparant-big.pn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2482" y="227075"/>
            <a:ext cx="1993591" cy="826047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Tekstvak 4"/>
          <p:cNvSpPr txBox="1"/>
          <p:nvPr/>
        </p:nvSpPr>
        <p:spPr>
          <a:xfrm>
            <a:off x="685760" y="1403694"/>
            <a:ext cx="7772479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1200"/>
              </a:spcAft>
            </a:pPr>
            <a:r>
              <a:rPr lang="nl-NL" sz="2000" dirty="0">
                <a:solidFill>
                  <a:srgbClr val="003399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Wat komt er</a:t>
            </a:r>
            <a:endParaRPr lang="nl-NL" sz="1200" dirty="0">
              <a:solidFill>
                <a:srgbClr val="003399"/>
              </a:solidFill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  <a:p>
            <a:pPr marL="342900" indent="-342900" algn="l"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2509838" algn="l"/>
              </a:tabLst>
            </a:pPr>
            <a:r>
              <a:rPr lang="nl-NL" sz="2000" dirty="0">
                <a:solidFill>
                  <a:srgbClr val="003399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April Workshop:	‘Veerkrachtig leven’</a:t>
            </a:r>
          </a:p>
          <a:p>
            <a:pPr algn="l">
              <a:spcAft>
                <a:spcPts val="1200"/>
              </a:spcAft>
              <a:tabLst>
                <a:tab pos="2509838" algn="l"/>
              </a:tabLst>
            </a:pPr>
            <a:r>
              <a:rPr lang="nl-NL" sz="2000" dirty="0">
                <a:solidFill>
                  <a:srgbClr val="003399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	Marijke en Annemieke van Duinhoven	</a:t>
            </a:r>
            <a:endParaRPr lang="nl-NL" sz="1100" dirty="0">
              <a:solidFill>
                <a:srgbClr val="003399"/>
              </a:solidFill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  <a:p>
            <a:pPr marL="342900" indent="-342900" algn="l"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2509838" algn="l"/>
              </a:tabLst>
            </a:pPr>
            <a:r>
              <a:rPr lang="nl-NL" sz="2000" dirty="0">
                <a:solidFill>
                  <a:srgbClr val="003399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Mei Workshop:	‘Mindfulness en leiderschap’</a:t>
            </a:r>
          </a:p>
          <a:p>
            <a:pPr lvl="5">
              <a:spcAft>
                <a:spcPts val="1200"/>
              </a:spcAft>
              <a:tabLst>
                <a:tab pos="2509838" algn="l"/>
              </a:tabLst>
            </a:pPr>
            <a:r>
              <a:rPr lang="nl-NL" sz="2000" dirty="0">
                <a:solidFill>
                  <a:srgbClr val="003399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	</a:t>
            </a:r>
            <a:r>
              <a:rPr lang="nl-NL" sz="2000" dirty="0" err="1">
                <a:solidFill>
                  <a:srgbClr val="003399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Kiran</a:t>
            </a:r>
            <a:r>
              <a:rPr lang="nl-NL" sz="2000" dirty="0">
                <a:solidFill>
                  <a:srgbClr val="003399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de Waal</a:t>
            </a:r>
          </a:p>
          <a:p>
            <a:pPr marL="342900" indent="-342900" algn="l"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2509838" algn="l"/>
              </a:tabLst>
            </a:pPr>
            <a:r>
              <a:rPr lang="nl-NL" sz="2000" dirty="0">
                <a:solidFill>
                  <a:srgbClr val="003399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Juni Workshop:	‘Je eigen praktijk op bouwen’</a:t>
            </a:r>
          </a:p>
          <a:p>
            <a:pPr algn="l">
              <a:spcAft>
                <a:spcPts val="1800"/>
              </a:spcAft>
              <a:tabLst>
                <a:tab pos="2509838" algn="l"/>
              </a:tabLst>
            </a:pPr>
            <a:r>
              <a:rPr lang="nl-NL" sz="2000" dirty="0">
                <a:solidFill>
                  <a:srgbClr val="003399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	</a:t>
            </a:r>
            <a:r>
              <a:rPr lang="nl-NL" sz="2000" dirty="0" err="1">
                <a:solidFill>
                  <a:srgbClr val="003399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Anurag</a:t>
            </a:r>
            <a:r>
              <a:rPr lang="nl-NL" sz="2000" dirty="0">
                <a:solidFill>
                  <a:srgbClr val="003399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ten Klooster</a:t>
            </a:r>
          </a:p>
          <a:p>
            <a:pPr marL="342900" indent="-342900" algn="l">
              <a:spcAft>
                <a:spcPts val="1200"/>
              </a:spcAft>
              <a:buFont typeface="Arial" panose="020B0604020202020204" pitchFamily="34" charset="0"/>
              <a:buChar char="•"/>
              <a:tabLst>
                <a:tab pos="2509838" algn="l"/>
              </a:tabLst>
            </a:pPr>
            <a:r>
              <a:rPr lang="nl-NL" sz="2000" dirty="0">
                <a:solidFill>
                  <a:srgbClr val="003399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Sept/okt Jaardag:	</a:t>
            </a:r>
            <a:r>
              <a:rPr lang="nl-NL" sz="2000" dirty="0" err="1">
                <a:solidFill>
                  <a:srgbClr val="003399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Engaged</a:t>
            </a:r>
            <a:r>
              <a:rPr lang="nl-NL" sz="2000" dirty="0">
                <a:solidFill>
                  <a:srgbClr val="003399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mindfulness, in voorbereiding</a:t>
            </a:r>
            <a:endParaRPr lang="nl-NL" dirty="0">
              <a:solidFill>
                <a:srgbClr val="003399"/>
              </a:solidFill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  <a:p>
            <a:pPr marL="342900" indent="-342900" algn="l">
              <a:spcAft>
                <a:spcPts val="1200"/>
              </a:spcAft>
              <a:buFont typeface="Arial" panose="020B0604020202020204" pitchFamily="34" charset="0"/>
              <a:buChar char="•"/>
              <a:tabLst>
                <a:tab pos="2509838" algn="l"/>
              </a:tabLst>
            </a:pPr>
            <a:r>
              <a:rPr lang="nl-NL" sz="2000" dirty="0">
                <a:solidFill>
                  <a:srgbClr val="003399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Okt.  Workshop:	in voorbereiding, uitnodig gemaakt</a:t>
            </a:r>
          </a:p>
          <a:p>
            <a:pPr marL="342900" indent="-342900" algn="l">
              <a:buFont typeface="Arial" panose="020B0604020202020204" pitchFamily="34" charset="0"/>
              <a:buChar char="•"/>
              <a:tabLst>
                <a:tab pos="2509838" algn="l"/>
              </a:tabLst>
            </a:pPr>
            <a:r>
              <a:rPr lang="nl-NL" sz="2000" dirty="0">
                <a:solidFill>
                  <a:srgbClr val="003399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Nov. Workshop:	in voorbereiding</a:t>
            </a:r>
          </a:p>
        </p:txBody>
      </p:sp>
      <p:sp>
        <p:nvSpPr>
          <p:cNvPr id="8" name="Ondertitel 2"/>
          <p:cNvSpPr txBox="1">
            <a:spLocks/>
          </p:cNvSpPr>
          <p:nvPr/>
        </p:nvSpPr>
        <p:spPr bwMode="auto">
          <a:xfrm>
            <a:off x="398834" y="6184692"/>
            <a:ext cx="4051846" cy="243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>
            <a:lvl1pPr marL="0" indent="0" algn="l" rtl="0" eaLnBrk="1" fontAlgn="base" hangingPunct="1">
              <a:lnSpc>
                <a:spcPct val="90000"/>
              </a:lnSpc>
              <a:spcBef>
                <a:spcPts val="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Arial" panose="020B0604020202020204" pitchFamily="34" charset="0"/>
              <a:buNone/>
              <a:defRPr sz="844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192881" indent="0" algn="ctr" rtl="0" eaLnBrk="1" fontAlgn="base" hangingPunct="1">
              <a:lnSpc>
                <a:spcPct val="90000"/>
              </a:lnSpc>
              <a:spcBef>
                <a:spcPts val="506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Arial" panose="020B0604020202020204" pitchFamily="34" charset="0"/>
              <a:buNone/>
              <a:defRPr sz="84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85763" indent="0" algn="ctr" rtl="0" eaLnBrk="1" fontAlgn="base" hangingPunct="1">
              <a:lnSpc>
                <a:spcPct val="90000"/>
              </a:lnSpc>
              <a:spcBef>
                <a:spcPts val="338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Arial" panose="020B0604020202020204" pitchFamily="34" charset="0"/>
              <a:buNone/>
              <a:defRPr sz="7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78644" indent="0" algn="ctr" rtl="0" eaLnBrk="1" fontAlgn="base" hangingPunct="1">
              <a:lnSpc>
                <a:spcPct val="90000"/>
              </a:lnSpc>
              <a:spcBef>
                <a:spcPts val="338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Arial" panose="020B0604020202020204" pitchFamily="34" charset="0"/>
              <a:buNone/>
              <a:defRPr sz="67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71525" indent="0" algn="ctr" rtl="0" eaLnBrk="1" fontAlgn="base" hangingPunct="1">
              <a:lnSpc>
                <a:spcPct val="90000"/>
              </a:lnSpc>
              <a:spcBef>
                <a:spcPts val="254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Arial" panose="020B0604020202020204" pitchFamily="34" charset="0"/>
              <a:buNone/>
              <a:defRPr sz="67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64406" indent="0" algn="ctr" defTabSz="385763" rtl="0" eaLnBrk="1" latinLnBrk="0" hangingPunct="1">
              <a:lnSpc>
                <a:spcPct val="90000"/>
              </a:lnSpc>
              <a:spcBef>
                <a:spcPts val="254"/>
              </a:spcBef>
              <a:buClr>
                <a:schemeClr val="accent1"/>
              </a:buClr>
              <a:buSzPct val="100000"/>
              <a:buFont typeface="Arial" pitchFamily="34" charset="0"/>
              <a:buNone/>
              <a:defRPr sz="67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157288" indent="0" algn="ctr" defTabSz="385763" rtl="0" eaLnBrk="1" latinLnBrk="0" hangingPunct="1">
              <a:lnSpc>
                <a:spcPct val="90000"/>
              </a:lnSpc>
              <a:spcBef>
                <a:spcPts val="254"/>
              </a:spcBef>
              <a:buClr>
                <a:schemeClr val="accent1"/>
              </a:buClr>
              <a:buSzPct val="100000"/>
              <a:buFont typeface="Arial" pitchFamily="34" charset="0"/>
              <a:buNone/>
              <a:defRPr sz="67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350169" indent="0" algn="ctr" defTabSz="385763" rtl="0" eaLnBrk="1" latinLnBrk="0" hangingPunct="1">
              <a:lnSpc>
                <a:spcPct val="90000"/>
              </a:lnSpc>
              <a:spcBef>
                <a:spcPts val="254"/>
              </a:spcBef>
              <a:buClr>
                <a:schemeClr val="accent1"/>
              </a:buClr>
              <a:buSzPct val="100000"/>
              <a:buFont typeface="Arial" pitchFamily="34" charset="0"/>
              <a:buNone/>
              <a:defRPr sz="67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543050" indent="0" algn="ctr" defTabSz="385763" rtl="0" eaLnBrk="1" latinLnBrk="0" hangingPunct="1">
              <a:lnSpc>
                <a:spcPct val="90000"/>
              </a:lnSpc>
              <a:spcBef>
                <a:spcPts val="254"/>
              </a:spcBef>
              <a:buClr>
                <a:schemeClr val="accent1"/>
              </a:buClr>
              <a:buSzPct val="100000"/>
              <a:buFont typeface="Arial" pitchFamily="34" charset="0"/>
              <a:buNone/>
              <a:defRPr sz="67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ct val="0"/>
              </a:spcBef>
            </a:pPr>
            <a:r>
              <a:rPr lang="nl-NL" sz="1200" dirty="0">
                <a:latin typeface="Aleo" panose="020F0502020204030203" pitchFamily="34" charset="0"/>
              </a:rPr>
              <a:t>Algemene Ledenvergadering, 8 maart 2023 </a:t>
            </a:r>
          </a:p>
        </p:txBody>
      </p:sp>
    </p:spTree>
    <p:extLst>
      <p:ext uri="{BB962C8B-B14F-4D97-AF65-F5344CB8AC3E}">
        <p14:creationId xmlns:p14="http://schemas.microsoft.com/office/powerpoint/2010/main" val="604314951"/>
      </p:ext>
    </p:extLst>
  </p:cSld>
  <p:clrMapOvr>
    <a:masterClrMapping/>
  </p:clrMapOvr>
  <p:transition spd="med">
    <p:fade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3" descr="Macintosh HD:Users:miekehendriks:mieke@futuron.net:werkmap:VVM:VVM Huisstijl:VVM-transparant-big.pn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9134" y="468067"/>
            <a:ext cx="2902405" cy="1263426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Tekstvak 3"/>
          <p:cNvSpPr txBox="1"/>
          <p:nvPr/>
        </p:nvSpPr>
        <p:spPr>
          <a:xfrm>
            <a:off x="870494" y="2678833"/>
            <a:ext cx="7460974" cy="5232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nl-NL" sz="2800" b="1" dirty="0">
                <a:solidFill>
                  <a:srgbClr val="CC6600"/>
                </a:solidFill>
                <a:latin typeface="Aleo" panose="020F0502020204030203" pitchFamily="34" charset="0"/>
              </a:rPr>
              <a:t>Rondvraag/afsluiting vergadering        </a:t>
            </a:r>
          </a:p>
        </p:txBody>
      </p:sp>
      <p:sp>
        <p:nvSpPr>
          <p:cNvPr id="7" name="Ondertitel 2"/>
          <p:cNvSpPr txBox="1">
            <a:spLocks/>
          </p:cNvSpPr>
          <p:nvPr/>
        </p:nvSpPr>
        <p:spPr bwMode="auto">
          <a:xfrm>
            <a:off x="914229" y="5297783"/>
            <a:ext cx="4051846" cy="243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>
            <a:lvl1pPr marL="0" indent="0" algn="l" rtl="0" eaLnBrk="1" fontAlgn="base" hangingPunct="1">
              <a:lnSpc>
                <a:spcPct val="90000"/>
              </a:lnSpc>
              <a:spcBef>
                <a:spcPts val="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Arial" panose="020B0604020202020204" pitchFamily="34" charset="0"/>
              <a:buNone/>
              <a:defRPr sz="844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192881" indent="0" algn="ctr" rtl="0" eaLnBrk="1" fontAlgn="base" hangingPunct="1">
              <a:lnSpc>
                <a:spcPct val="90000"/>
              </a:lnSpc>
              <a:spcBef>
                <a:spcPts val="506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Arial" panose="020B0604020202020204" pitchFamily="34" charset="0"/>
              <a:buNone/>
              <a:defRPr sz="84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85763" indent="0" algn="ctr" rtl="0" eaLnBrk="1" fontAlgn="base" hangingPunct="1">
              <a:lnSpc>
                <a:spcPct val="90000"/>
              </a:lnSpc>
              <a:spcBef>
                <a:spcPts val="338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Arial" panose="020B0604020202020204" pitchFamily="34" charset="0"/>
              <a:buNone/>
              <a:defRPr sz="7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78644" indent="0" algn="ctr" rtl="0" eaLnBrk="1" fontAlgn="base" hangingPunct="1">
              <a:lnSpc>
                <a:spcPct val="90000"/>
              </a:lnSpc>
              <a:spcBef>
                <a:spcPts val="338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Arial" panose="020B0604020202020204" pitchFamily="34" charset="0"/>
              <a:buNone/>
              <a:defRPr sz="67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71525" indent="0" algn="ctr" rtl="0" eaLnBrk="1" fontAlgn="base" hangingPunct="1">
              <a:lnSpc>
                <a:spcPct val="90000"/>
              </a:lnSpc>
              <a:spcBef>
                <a:spcPts val="254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Arial" panose="020B0604020202020204" pitchFamily="34" charset="0"/>
              <a:buNone/>
              <a:defRPr sz="67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64406" indent="0" algn="ctr" defTabSz="385763" rtl="0" eaLnBrk="1" latinLnBrk="0" hangingPunct="1">
              <a:lnSpc>
                <a:spcPct val="90000"/>
              </a:lnSpc>
              <a:spcBef>
                <a:spcPts val="254"/>
              </a:spcBef>
              <a:buClr>
                <a:schemeClr val="accent1"/>
              </a:buClr>
              <a:buSzPct val="100000"/>
              <a:buFont typeface="Arial" pitchFamily="34" charset="0"/>
              <a:buNone/>
              <a:defRPr sz="67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157288" indent="0" algn="ctr" defTabSz="385763" rtl="0" eaLnBrk="1" latinLnBrk="0" hangingPunct="1">
              <a:lnSpc>
                <a:spcPct val="90000"/>
              </a:lnSpc>
              <a:spcBef>
                <a:spcPts val="254"/>
              </a:spcBef>
              <a:buClr>
                <a:schemeClr val="accent1"/>
              </a:buClr>
              <a:buSzPct val="100000"/>
              <a:buFont typeface="Arial" pitchFamily="34" charset="0"/>
              <a:buNone/>
              <a:defRPr sz="67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350169" indent="0" algn="ctr" defTabSz="385763" rtl="0" eaLnBrk="1" latinLnBrk="0" hangingPunct="1">
              <a:lnSpc>
                <a:spcPct val="90000"/>
              </a:lnSpc>
              <a:spcBef>
                <a:spcPts val="254"/>
              </a:spcBef>
              <a:buClr>
                <a:schemeClr val="accent1"/>
              </a:buClr>
              <a:buSzPct val="100000"/>
              <a:buFont typeface="Arial" pitchFamily="34" charset="0"/>
              <a:buNone/>
              <a:defRPr sz="67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543050" indent="0" algn="ctr" defTabSz="385763" rtl="0" eaLnBrk="1" latinLnBrk="0" hangingPunct="1">
              <a:lnSpc>
                <a:spcPct val="90000"/>
              </a:lnSpc>
              <a:spcBef>
                <a:spcPts val="254"/>
              </a:spcBef>
              <a:buClr>
                <a:schemeClr val="accent1"/>
              </a:buClr>
              <a:buSzPct val="100000"/>
              <a:buFont typeface="Arial" pitchFamily="34" charset="0"/>
              <a:buNone/>
              <a:defRPr sz="67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ct val="0"/>
              </a:spcBef>
            </a:pPr>
            <a:r>
              <a:rPr lang="nl-NL" sz="1200" dirty="0">
                <a:latin typeface="Aleo" panose="020F0502020204030203" pitchFamily="34" charset="0"/>
              </a:rPr>
              <a:t>Algemene Ledenvergadering, 8 maart 2024 </a:t>
            </a:r>
          </a:p>
        </p:txBody>
      </p:sp>
    </p:spTree>
    <p:extLst>
      <p:ext uri="{BB962C8B-B14F-4D97-AF65-F5344CB8AC3E}">
        <p14:creationId xmlns:p14="http://schemas.microsoft.com/office/powerpoint/2010/main" val="2583219285"/>
      </p:ext>
    </p:extLst>
  </p:cSld>
  <p:clrMapOvr>
    <a:masterClrMapping/>
  </p:clrMapOvr>
  <p:transition spd="med">
    <p:fade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Titel 1"/>
          <p:cNvSpPr>
            <a:spLocks noGrp="1"/>
          </p:cNvSpPr>
          <p:nvPr>
            <p:ph type="title"/>
          </p:nvPr>
        </p:nvSpPr>
        <p:spPr>
          <a:xfrm>
            <a:off x="1961322" y="2853420"/>
            <a:ext cx="5804452" cy="513490"/>
          </a:xfrm>
        </p:spPr>
        <p:txBody>
          <a:bodyPr>
            <a:normAutofit/>
          </a:bodyPr>
          <a:lstStyle/>
          <a:p>
            <a:r>
              <a:rPr lang="en-US" sz="3200" dirty="0">
                <a:latin typeface="Aleo" panose="020F0502020204030203" pitchFamily="34" charset="0"/>
              </a:rPr>
              <a:t>Dank </a:t>
            </a:r>
            <a:r>
              <a:rPr lang="en-US" sz="3200" dirty="0" err="1">
                <a:latin typeface="Aleo" panose="020F0502020204030203" pitchFamily="34" charset="0"/>
              </a:rPr>
              <a:t>voor</a:t>
            </a:r>
            <a:r>
              <a:rPr lang="en-US" sz="3200" dirty="0">
                <a:latin typeface="Aleo" panose="020F0502020204030203" pitchFamily="34" charset="0"/>
              </a:rPr>
              <a:t>  </a:t>
            </a:r>
            <a:r>
              <a:rPr lang="en-US" sz="3200" dirty="0" err="1">
                <a:latin typeface="Aleo" panose="020F0502020204030203" pitchFamily="34" charset="0"/>
              </a:rPr>
              <a:t>jullie</a:t>
            </a:r>
            <a:r>
              <a:rPr lang="en-US" sz="3200" dirty="0">
                <a:latin typeface="Aleo" panose="020F0502020204030203" pitchFamily="34" charset="0"/>
              </a:rPr>
              <a:t> </a:t>
            </a:r>
            <a:r>
              <a:rPr lang="en-US" sz="3200" dirty="0" err="1">
                <a:latin typeface="Aleo" panose="020F0502020204030203" pitchFamily="34" charset="0"/>
              </a:rPr>
              <a:t>bijdrage</a:t>
            </a:r>
            <a:endParaRPr lang="nl-NL" sz="3200" dirty="0">
              <a:latin typeface="Aleo" panose="020F0502020204030203" pitchFamily="34" charset="0"/>
            </a:endParaRPr>
          </a:p>
        </p:txBody>
      </p:sp>
      <p:pic>
        <p:nvPicPr>
          <p:cNvPr id="4" name="Picture 3" descr="Macintosh HD:Users:miekehendriks:mieke@futuron.net:werkmap:VVM:VVM Huisstijl:VVM-transparant-big.pn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5643" y="352420"/>
            <a:ext cx="1560884" cy="693971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Tekstvak 4"/>
          <p:cNvSpPr txBox="1"/>
          <p:nvPr/>
        </p:nvSpPr>
        <p:spPr>
          <a:xfrm>
            <a:off x="897892" y="5585227"/>
            <a:ext cx="3632726" cy="2862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>
              <a:lnSpc>
                <a:spcPct val="90000"/>
              </a:lnSpc>
              <a:buClr>
                <a:srgbClr val="D15A3E"/>
              </a:buClr>
              <a:buSzPct val="100000"/>
            </a:pPr>
            <a:r>
              <a:rPr lang="nl-NL" sz="1400" dirty="0">
                <a:latin typeface="Aleo" panose="020F0502020204030203" pitchFamily="34" charset="0"/>
              </a:rPr>
              <a:t>Algemene Ledenvergadering, 8 maart 2024</a:t>
            </a:r>
          </a:p>
        </p:txBody>
      </p:sp>
    </p:spTree>
  </p:cSld>
  <p:clrMapOvr>
    <a:masterClrMapping/>
  </p:clrMapOvr>
  <p:transition spd="med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Titel 1"/>
          <p:cNvSpPr>
            <a:spLocks noGrp="1"/>
          </p:cNvSpPr>
          <p:nvPr>
            <p:ph type="title"/>
          </p:nvPr>
        </p:nvSpPr>
        <p:spPr>
          <a:xfrm>
            <a:off x="1444487" y="78295"/>
            <a:ext cx="6387548" cy="642938"/>
          </a:xfrm>
        </p:spPr>
        <p:txBody>
          <a:bodyPr/>
          <a:lstStyle/>
          <a:p>
            <a:pPr lvl="0" algn="ctr">
              <a:lnSpc>
                <a:spcPct val="107000"/>
              </a:lnSpc>
              <a:spcAft>
                <a:spcPts val="800"/>
              </a:spcAft>
            </a:pPr>
            <a:endParaRPr lang="nl-NL" sz="2800" dirty="0">
              <a:solidFill>
                <a:srgbClr val="D15A3E"/>
              </a:solidFill>
              <a:effectLst/>
              <a:latin typeface="Aleo" panose="020F0502020204030203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6386" name="Tijdelijke aanduiding voor inhoud 2"/>
          <p:cNvSpPr>
            <a:spLocks noGrp="1"/>
          </p:cNvSpPr>
          <p:nvPr>
            <p:ph idx="1"/>
          </p:nvPr>
        </p:nvSpPr>
        <p:spPr>
          <a:xfrm>
            <a:off x="216014" y="717837"/>
            <a:ext cx="3637529" cy="5224602"/>
          </a:xfrm>
        </p:spPr>
        <p:txBody>
          <a:bodyPr/>
          <a:lstStyle/>
          <a:p>
            <a:pPr marL="0" lvl="0" indent="0" algn="ctr">
              <a:lnSpc>
                <a:spcPct val="107000"/>
              </a:lnSpc>
              <a:spcAft>
                <a:spcPts val="800"/>
              </a:spcAft>
              <a:buNone/>
            </a:pPr>
            <a:r>
              <a:rPr lang="nl-NL" sz="1600" dirty="0">
                <a:effectLst/>
              </a:rPr>
              <a:t>Alles is reeds aanwezig</a:t>
            </a:r>
          </a:p>
          <a:p>
            <a:pPr marL="0" lvl="0" indent="0" algn="ctr">
              <a:lnSpc>
                <a:spcPct val="107000"/>
              </a:lnSpc>
              <a:spcAft>
                <a:spcPts val="800"/>
              </a:spcAft>
              <a:buNone/>
            </a:pPr>
            <a:r>
              <a:rPr lang="nl-NL" sz="1600" dirty="0"/>
              <a:t>het bestaat al</a:t>
            </a:r>
          </a:p>
          <a:p>
            <a:pPr marL="0" lvl="0" indent="0" algn="ctr">
              <a:lnSpc>
                <a:spcPct val="107000"/>
              </a:lnSpc>
              <a:spcAft>
                <a:spcPts val="800"/>
              </a:spcAft>
              <a:buNone/>
            </a:pPr>
            <a:r>
              <a:rPr lang="nl-NL" sz="1600" dirty="0"/>
              <a:t>v</a:t>
            </a:r>
            <a:r>
              <a:rPr lang="nl-NL" sz="1600" dirty="0">
                <a:effectLst/>
              </a:rPr>
              <a:t>oordat het</a:t>
            </a:r>
          </a:p>
          <a:p>
            <a:pPr marL="0" lvl="0" indent="0" algn="ctr">
              <a:lnSpc>
                <a:spcPct val="107000"/>
              </a:lnSpc>
              <a:spcAft>
                <a:spcPts val="800"/>
              </a:spcAft>
              <a:buNone/>
            </a:pPr>
            <a:r>
              <a:rPr lang="nl-NL" sz="1600" dirty="0"/>
              <a:t>ongepland</a:t>
            </a:r>
          </a:p>
          <a:p>
            <a:pPr marL="0" lvl="0" indent="0" algn="ctr">
              <a:lnSpc>
                <a:spcPct val="107000"/>
              </a:lnSpc>
              <a:spcAft>
                <a:spcPts val="800"/>
              </a:spcAft>
              <a:buNone/>
            </a:pPr>
            <a:r>
              <a:rPr lang="nl-NL" sz="1600" dirty="0"/>
              <a:t>w</a:t>
            </a:r>
            <a:r>
              <a:rPr lang="nl-NL" sz="1600" dirty="0">
                <a:effectLst/>
              </a:rPr>
              <a:t>aarneembaar werd</a:t>
            </a:r>
          </a:p>
          <a:p>
            <a:pPr marL="0" lvl="0" indent="0" algn="ctr">
              <a:lnSpc>
                <a:spcPct val="107000"/>
              </a:lnSpc>
              <a:spcAft>
                <a:spcPts val="800"/>
              </a:spcAft>
              <a:buNone/>
            </a:pPr>
            <a:r>
              <a:rPr lang="nl-NL" sz="1600" dirty="0"/>
              <a:t>het schept een ruimte</a:t>
            </a:r>
          </a:p>
          <a:p>
            <a:pPr marL="0" lvl="0" indent="0" algn="ctr">
              <a:lnSpc>
                <a:spcPct val="107000"/>
              </a:lnSpc>
              <a:spcAft>
                <a:spcPts val="800"/>
              </a:spcAft>
              <a:buNone/>
            </a:pPr>
            <a:r>
              <a:rPr lang="nl-NL" sz="1600" dirty="0"/>
              <a:t>v</a:t>
            </a:r>
            <a:r>
              <a:rPr lang="nl-NL" sz="1600" dirty="0">
                <a:effectLst/>
              </a:rPr>
              <a:t>ol verbazing</a:t>
            </a:r>
          </a:p>
          <a:p>
            <a:pPr marL="0" lvl="0" indent="0" algn="ctr">
              <a:lnSpc>
                <a:spcPct val="107000"/>
              </a:lnSpc>
              <a:spcAft>
                <a:spcPts val="800"/>
              </a:spcAft>
              <a:buNone/>
            </a:pPr>
            <a:r>
              <a:rPr lang="nl-NL" sz="1600" dirty="0"/>
              <a:t>en nodigt uit tot</a:t>
            </a:r>
          </a:p>
          <a:p>
            <a:pPr marL="0" lvl="0" indent="0" algn="ctr">
              <a:lnSpc>
                <a:spcPct val="107000"/>
              </a:lnSpc>
              <a:spcAft>
                <a:spcPts val="800"/>
              </a:spcAft>
              <a:buNone/>
            </a:pPr>
            <a:r>
              <a:rPr lang="nl-NL" sz="1600" dirty="0"/>
              <a:t>v</a:t>
            </a:r>
            <a:r>
              <a:rPr lang="nl-NL" sz="1600" dirty="0">
                <a:effectLst/>
              </a:rPr>
              <a:t>erwondering</a:t>
            </a:r>
          </a:p>
          <a:p>
            <a:pPr marL="0" lvl="0" indent="0" algn="ctr">
              <a:lnSpc>
                <a:spcPct val="107000"/>
              </a:lnSpc>
              <a:spcAft>
                <a:spcPts val="800"/>
              </a:spcAft>
              <a:buNone/>
            </a:pPr>
            <a:r>
              <a:rPr lang="nl-NL" sz="1600" dirty="0"/>
              <a:t>het is immer nabij</a:t>
            </a:r>
          </a:p>
        </p:txBody>
      </p:sp>
      <p:pic>
        <p:nvPicPr>
          <p:cNvPr id="4" name="Picture 3" descr="Macintosh HD:Users:miekehendriks:mieke@futuron.net:werkmap:VVM:VVM Huisstijl:VVM-transparant-big.pn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6498" y="299411"/>
            <a:ext cx="911823" cy="418426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Ondertitel 2"/>
          <p:cNvSpPr txBox="1">
            <a:spLocks/>
          </p:cNvSpPr>
          <p:nvPr/>
        </p:nvSpPr>
        <p:spPr bwMode="auto">
          <a:xfrm>
            <a:off x="388935" y="6251098"/>
            <a:ext cx="4051846" cy="243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>
            <a:lvl1pPr marL="0" indent="0" algn="l" rtl="0" eaLnBrk="1" fontAlgn="base" hangingPunct="1">
              <a:lnSpc>
                <a:spcPct val="90000"/>
              </a:lnSpc>
              <a:spcBef>
                <a:spcPts val="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Arial" panose="020B0604020202020204" pitchFamily="34" charset="0"/>
              <a:buNone/>
              <a:defRPr sz="844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192881" indent="0" algn="ctr" rtl="0" eaLnBrk="1" fontAlgn="base" hangingPunct="1">
              <a:lnSpc>
                <a:spcPct val="90000"/>
              </a:lnSpc>
              <a:spcBef>
                <a:spcPts val="506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Arial" panose="020B0604020202020204" pitchFamily="34" charset="0"/>
              <a:buNone/>
              <a:defRPr sz="84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85763" indent="0" algn="ctr" rtl="0" eaLnBrk="1" fontAlgn="base" hangingPunct="1">
              <a:lnSpc>
                <a:spcPct val="90000"/>
              </a:lnSpc>
              <a:spcBef>
                <a:spcPts val="338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Arial" panose="020B0604020202020204" pitchFamily="34" charset="0"/>
              <a:buNone/>
              <a:defRPr sz="7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78644" indent="0" algn="ctr" rtl="0" eaLnBrk="1" fontAlgn="base" hangingPunct="1">
              <a:lnSpc>
                <a:spcPct val="90000"/>
              </a:lnSpc>
              <a:spcBef>
                <a:spcPts val="338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Arial" panose="020B0604020202020204" pitchFamily="34" charset="0"/>
              <a:buNone/>
              <a:defRPr sz="67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71525" indent="0" algn="ctr" rtl="0" eaLnBrk="1" fontAlgn="base" hangingPunct="1">
              <a:lnSpc>
                <a:spcPct val="90000"/>
              </a:lnSpc>
              <a:spcBef>
                <a:spcPts val="254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Arial" panose="020B0604020202020204" pitchFamily="34" charset="0"/>
              <a:buNone/>
              <a:defRPr sz="67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64406" indent="0" algn="ctr" defTabSz="385763" rtl="0" eaLnBrk="1" latinLnBrk="0" hangingPunct="1">
              <a:lnSpc>
                <a:spcPct val="90000"/>
              </a:lnSpc>
              <a:spcBef>
                <a:spcPts val="254"/>
              </a:spcBef>
              <a:buClr>
                <a:schemeClr val="accent1"/>
              </a:buClr>
              <a:buSzPct val="100000"/>
              <a:buFont typeface="Arial" pitchFamily="34" charset="0"/>
              <a:buNone/>
              <a:defRPr sz="67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157288" indent="0" algn="ctr" defTabSz="385763" rtl="0" eaLnBrk="1" latinLnBrk="0" hangingPunct="1">
              <a:lnSpc>
                <a:spcPct val="90000"/>
              </a:lnSpc>
              <a:spcBef>
                <a:spcPts val="254"/>
              </a:spcBef>
              <a:buClr>
                <a:schemeClr val="accent1"/>
              </a:buClr>
              <a:buSzPct val="100000"/>
              <a:buFont typeface="Arial" pitchFamily="34" charset="0"/>
              <a:buNone/>
              <a:defRPr sz="67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350169" indent="0" algn="ctr" defTabSz="385763" rtl="0" eaLnBrk="1" latinLnBrk="0" hangingPunct="1">
              <a:lnSpc>
                <a:spcPct val="90000"/>
              </a:lnSpc>
              <a:spcBef>
                <a:spcPts val="254"/>
              </a:spcBef>
              <a:buClr>
                <a:schemeClr val="accent1"/>
              </a:buClr>
              <a:buSzPct val="100000"/>
              <a:buFont typeface="Arial" pitchFamily="34" charset="0"/>
              <a:buNone/>
              <a:defRPr sz="67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543050" indent="0" algn="ctr" defTabSz="385763" rtl="0" eaLnBrk="1" latinLnBrk="0" hangingPunct="1">
              <a:lnSpc>
                <a:spcPct val="90000"/>
              </a:lnSpc>
              <a:spcBef>
                <a:spcPts val="254"/>
              </a:spcBef>
              <a:buClr>
                <a:schemeClr val="accent1"/>
              </a:buClr>
              <a:buSzPct val="100000"/>
              <a:buFont typeface="Arial" pitchFamily="34" charset="0"/>
              <a:buNone/>
              <a:defRPr sz="67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ct val="0"/>
              </a:spcBef>
            </a:pPr>
            <a:r>
              <a:rPr lang="nl-NL" sz="1200" dirty="0">
                <a:latin typeface="Aleo" panose="020F0502020204030203" pitchFamily="34" charset="0"/>
              </a:rPr>
              <a:t>Algemene Ledenvergadering,  8 maart 2024 </a:t>
            </a:r>
          </a:p>
        </p:txBody>
      </p:sp>
      <p:sp>
        <p:nvSpPr>
          <p:cNvPr id="2" name="Tekstvak 1">
            <a:extLst>
              <a:ext uri="{FF2B5EF4-FFF2-40B4-BE49-F238E27FC236}">
                <a16:creationId xmlns:a16="http://schemas.microsoft.com/office/drawing/2014/main" id="{C06611D0-9711-944A-2DC1-AC5BB4E70733}"/>
              </a:ext>
            </a:extLst>
          </p:cNvPr>
          <p:cNvSpPr txBox="1"/>
          <p:nvPr/>
        </p:nvSpPr>
        <p:spPr>
          <a:xfrm>
            <a:off x="4824451" y="783772"/>
            <a:ext cx="3429144" cy="444269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7000"/>
              </a:lnSpc>
              <a:spcBef>
                <a:spcPts val="760"/>
              </a:spcBef>
              <a:spcAft>
                <a:spcPts val="800"/>
              </a:spcAft>
              <a:buClr>
                <a:srgbClr val="D15A3E"/>
              </a:buClr>
              <a:buSzPct val="100000"/>
              <a:buFont typeface="Arial" panose="020B0604020202020204" pitchFamily="34" charset="0"/>
              <a:buNone/>
              <a:tabLst/>
              <a:defRPr/>
            </a:pPr>
            <a:r>
              <a:rPr kumimoji="0" lang="nl-NL" sz="1600" b="0" i="0" u="none" strike="noStrike" kern="1200" cap="none" spc="0" normalizeH="0" baseline="0" noProof="0" dirty="0">
                <a:ln>
                  <a:noFill/>
                </a:ln>
                <a:solidFill>
                  <a:srgbClr val="2D2E2D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mits</a:t>
            </a:r>
          </a:p>
          <a:p>
            <a:pPr marL="0" marR="0" lvl="0" indent="0" algn="ctr" defTabSz="914400" rtl="0" eaLnBrk="1" fontAlgn="base" latinLnBrk="0" hangingPunct="1">
              <a:lnSpc>
                <a:spcPct val="107000"/>
              </a:lnSpc>
              <a:spcBef>
                <a:spcPts val="760"/>
              </a:spcBef>
              <a:spcAft>
                <a:spcPts val="800"/>
              </a:spcAft>
              <a:buClr>
                <a:srgbClr val="D15A3E"/>
              </a:buClr>
              <a:buSzPct val="100000"/>
              <a:buFont typeface="Arial" panose="020B0604020202020204" pitchFamily="34" charset="0"/>
              <a:buNone/>
              <a:tabLst/>
              <a:defRPr/>
            </a:pPr>
            <a:r>
              <a:rPr lang="nl-NL" sz="1600" dirty="0">
                <a:solidFill>
                  <a:srgbClr val="2D2E2D"/>
                </a:solidFill>
                <a:latin typeface="Arial"/>
              </a:rPr>
              <a:t>j</a:t>
            </a:r>
            <a:r>
              <a:rPr kumimoji="0" lang="nl-NL" sz="1600" b="0" i="0" u="none" strike="noStrike" kern="1200" cap="none" spc="0" normalizeH="0" baseline="0" noProof="0" dirty="0">
                <a:ln>
                  <a:noFill/>
                </a:ln>
                <a:solidFill>
                  <a:srgbClr val="2D2E2D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e er oog</a:t>
            </a:r>
          </a:p>
          <a:p>
            <a:pPr marL="0" marR="0" lvl="0" indent="0" algn="ctr" defTabSz="914400" rtl="0" eaLnBrk="1" fontAlgn="base" latinLnBrk="0" hangingPunct="1">
              <a:lnSpc>
                <a:spcPct val="107000"/>
              </a:lnSpc>
              <a:spcBef>
                <a:spcPts val="760"/>
              </a:spcBef>
              <a:spcAft>
                <a:spcPts val="800"/>
              </a:spcAft>
              <a:buClr>
                <a:srgbClr val="D15A3E"/>
              </a:buClr>
              <a:buSzPct val="100000"/>
              <a:buFont typeface="Arial" panose="020B0604020202020204" pitchFamily="34" charset="0"/>
              <a:buNone/>
              <a:tabLst/>
              <a:defRPr/>
            </a:pPr>
            <a:r>
              <a:rPr lang="nl-NL" sz="1600" dirty="0">
                <a:solidFill>
                  <a:srgbClr val="2D2E2D"/>
                </a:solidFill>
                <a:latin typeface="Arial"/>
              </a:rPr>
              <a:t>v</a:t>
            </a:r>
            <a:r>
              <a:rPr kumimoji="0" lang="nl-NL" sz="1600" b="0" i="0" u="none" strike="noStrike" kern="1200" cap="none" spc="0" normalizeH="0" baseline="0" noProof="0" dirty="0">
                <a:ln>
                  <a:noFill/>
                </a:ln>
                <a:solidFill>
                  <a:srgbClr val="2D2E2D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oor hebt</a:t>
            </a:r>
          </a:p>
          <a:p>
            <a:endParaRPr lang="nl-NL" dirty="0"/>
          </a:p>
          <a:p>
            <a:r>
              <a:rPr lang="nl-NL" dirty="0"/>
              <a:t>Albert Hoogendijk</a:t>
            </a:r>
          </a:p>
          <a:p>
            <a:endParaRPr lang="nl-NL" dirty="0"/>
          </a:p>
          <a:p>
            <a:endParaRPr lang="nl-NL" dirty="0"/>
          </a:p>
          <a:p>
            <a:endParaRPr lang="nl-NL" dirty="0"/>
          </a:p>
          <a:p>
            <a:endParaRPr lang="nl-NL" dirty="0"/>
          </a:p>
          <a:p>
            <a:r>
              <a:rPr lang="nl-NL" dirty="0"/>
              <a:t>Uit: Veerkrachtig leven</a:t>
            </a:r>
          </a:p>
          <a:p>
            <a:r>
              <a:rPr lang="nl-NL" dirty="0"/>
              <a:t>Een BREDE kijk op gezondheid</a:t>
            </a:r>
          </a:p>
          <a:p>
            <a:r>
              <a:rPr lang="nl-NL" dirty="0"/>
              <a:t>Marijke en Annemieke</a:t>
            </a:r>
          </a:p>
          <a:p>
            <a:r>
              <a:rPr lang="nl-NL" dirty="0"/>
              <a:t>van Duinhoven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4179310735"/>
      </p:ext>
    </p:extLst>
  </p:cSld>
  <p:clrMapOvr>
    <a:masterClrMapping/>
  </p:clrMapOvr>
  <p:transition spd="med"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3" descr="Macintosh HD:Users:miekehendriks:mieke@futuron.net:werkmap:VVM:VVM Huisstijl:VVM-transparant-big.pn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5981" y="285331"/>
            <a:ext cx="2596448" cy="110804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Rechthoek 1"/>
          <p:cNvSpPr/>
          <p:nvPr/>
        </p:nvSpPr>
        <p:spPr>
          <a:xfrm>
            <a:off x="505981" y="2081638"/>
            <a:ext cx="8107931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nl-NL" sz="2800" b="1" dirty="0">
                <a:solidFill>
                  <a:srgbClr val="CC6600"/>
                </a:solidFill>
                <a:latin typeface="Aleo" panose="020F0502020204030203" pitchFamily="34" charset="0"/>
              </a:rPr>
              <a:t>Welkom</a:t>
            </a:r>
          </a:p>
          <a:p>
            <a:pPr algn="ctr"/>
            <a:r>
              <a:rPr lang="nl-NL" sz="2800" b="1" dirty="0">
                <a:solidFill>
                  <a:srgbClr val="CC6600"/>
                </a:solidFill>
                <a:latin typeface="Aleo" panose="020F0502020204030203" pitchFamily="34" charset="0"/>
              </a:rPr>
              <a:t> </a:t>
            </a:r>
            <a:endParaRPr lang="nl-NL" sz="2800" dirty="0">
              <a:solidFill>
                <a:srgbClr val="CC6600"/>
              </a:solidFill>
              <a:latin typeface="Aleo" panose="020F0502020204030203" pitchFamily="34" charset="0"/>
            </a:endParaRPr>
          </a:p>
          <a:p>
            <a:pPr algn="ctr"/>
            <a:r>
              <a:rPr lang="nl-NL" sz="2800" b="1" dirty="0">
                <a:solidFill>
                  <a:srgbClr val="CC6600"/>
                </a:solidFill>
                <a:latin typeface="Aleo" panose="020F0502020204030203" pitchFamily="34" charset="0"/>
              </a:rPr>
              <a:t>Algemene Ledenvergadering VVM</a:t>
            </a:r>
          </a:p>
          <a:p>
            <a:pPr algn="ctr"/>
            <a:endParaRPr lang="nl-NL" sz="2800" dirty="0">
              <a:solidFill>
                <a:srgbClr val="CC6600"/>
              </a:solidFill>
              <a:latin typeface="Aleo" panose="020F0502020204030203" pitchFamily="34" charset="0"/>
            </a:endParaRPr>
          </a:p>
          <a:p>
            <a:pPr algn="ctr"/>
            <a:r>
              <a:rPr lang="nl-NL" sz="2800" b="1" dirty="0">
                <a:solidFill>
                  <a:srgbClr val="CC6600"/>
                </a:solidFill>
                <a:latin typeface="Aleo" panose="020F0502020204030203" pitchFamily="34" charset="0"/>
              </a:rPr>
              <a:t>8 maart 2024</a:t>
            </a:r>
            <a:endParaRPr lang="nl-NL" sz="2800" dirty="0">
              <a:solidFill>
                <a:srgbClr val="CC6600"/>
              </a:solidFill>
              <a:latin typeface="Aleo" panose="020F0502020204030203" pitchFamily="34" charset="0"/>
            </a:endParaRPr>
          </a:p>
        </p:txBody>
      </p:sp>
    </p:spTree>
  </p:cSld>
  <p:clrMapOvr>
    <a:masterClrMapping/>
  </p:clrMapOvr>
  <p:transition spd="med"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Titel 1"/>
          <p:cNvSpPr>
            <a:spLocks noGrp="1"/>
          </p:cNvSpPr>
          <p:nvPr>
            <p:ph type="title"/>
          </p:nvPr>
        </p:nvSpPr>
        <p:spPr>
          <a:xfrm>
            <a:off x="1444487" y="78295"/>
            <a:ext cx="6387548" cy="642938"/>
          </a:xfrm>
        </p:spPr>
        <p:txBody>
          <a:bodyPr/>
          <a:lstStyle/>
          <a:p>
            <a:pPr lvl="0" algn="ctr">
              <a:lnSpc>
                <a:spcPct val="107000"/>
              </a:lnSpc>
              <a:spcAft>
                <a:spcPts val="800"/>
              </a:spcAft>
            </a:pPr>
            <a:r>
              <a:rPr lang="nl-NL" sz="2800" dirty="0">
                <a:solidFill>
                  <a:srgbClr val="D15A3E"/>
                </a:solidFill>
                <a:effectLst/>
                <a:latin typeface="Aleo" panose="020F050202020403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Agenda</a:t>
            </a:r>
          </a:p>
        </p:txBody>
      </p:sp>
      <p:sp>
        <p:nvSpPr>
          <p:cNvPr id="16386" name="Tijdelijke aanduiding voor inhoud 2"/>
          <p:cNvSpPr>
            <a:spLocks noGrp="1"/>
          </p:cNvSpPr>
          <p:nvPr>
            <p:ph idx="1"/>
          </p:nvPr>
        </p:nvSpPr>
        <p:spPr>
          <a:xfrm>
            <a:off x="1050329" y="1262364"/>
            <a:ext cx="7043342" cy="4029145"/>
          </a:xfrm>
        </p:spPr>
        <p:txBody>
          <a:bodyPr/>
          <a:lstStyle/>
          <a:p>
            <a:pPr marL="447675" lvl="0" indent="-447675">
              <a:lnSpc>
                <a:spcPct val="150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nl-NL" sz="2000" dirty="0">
                <a:solidFill>
                  <a:srgbClr val="003399"/>
                </a:solidFill>
                <a:latin typeface="Lato" panose="020F0502020204030203"/>
              </a:rPr>
              <a:t>Opening met een korte meditatie</a:t>
            </a:r>
          </a:p>
          <a:p>
            <a:pPr marL="0" lvl="0" indent="0">
              <a:lnSpc>
                <a:spcPct val="107000"/>
              </a:lnSpc>
              <a:spcAft>
                <a:spcPts val="0"/>
              </a:spcAft>
              <a:buNone/>
            </a:pPr>
            <a:r>
              <a:rPr lang="nl-NL" sz="2000" dirty="0">
                <a:solidFill>
                  <a:srgbClr val="D15A3E"/>
                </a:solidFill>
                <a:latin typeface="Lato" panose="020F050202020403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2/3</a:t>
            </a:r>
            <a:r>
              <a:rPr lang="nl-NL" sz="2000" dirty="0">
                <a:solidFill>
                  <a:srgbClr val="003399"/>
                </a:solidFill>
                <a:latin typeface="Lato" panose="020F050202020403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Mededeling /vaststellen van de agenda</a:t>
            </a:r>
          </a:p>
          <a:p>
            <a:pPr marL="457200" lvl="0" indent="-457200">
              <a:lnSpc>
                <a:spcPct val="107000"/>
              </a:lnSpc>
              <a:spcAft>
                <a:spcPts val="0"/>
              </a:spcAft>
              <a:buFont typeface="+mj-lt"/>
              <a:buAutoNum type="arabicPeriod" startAt="4"/>
            </a:pPr>
            <a:r>
              <a:rPr lang="nl-NL" sz="2000" dirty="0">
                <a:solidFill>
                  <a:srgbClr val="003399"/>
                </a:solidFill>
                <a:latin typeface="Lato" panose="020F050202020403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Notulen van de ledenvergadering van 1 december 2023</a:t>
            </a:r>
          </a:p>
          <a:p>
            <a:pPr marL="457200" lvl="0" indent="-457200">
              <a:lnSpc>
                <a:spcPct val="107000"/>
              </a:lnSpc>
              <a:spcAft>
                <a:spcPts val="0"/>
              </a:spcAft>
              <a:buFont typeface="+mj-lt"/>
              <a:buAutoNum type="arabicPeriod" startAt="4"/>
            </a:pPr>
            <a:r>
              <a:rPr lang="nl-NL" sz="2000" dirty="0">
                <a:solidFill>
                  <a:srgbClr val="003399"/>
                </a:solidFill>
                <a:latin typeface="Lato" panose="020F050202020403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Vaststelling Jaarverslag 2023</a:t>
            </a:r>
          </a:p>
          <a:p>
            <a:pPr marL="457200" lvl="0" indent="-457200">
              <a:lnSpc>
                <a:spcPct val="107000"/>
              </a:lnSpc>
              <a:spcAft>
                <a:spcPts val="0"/>
              </a:spcAft>
              <a:buFont typeface="+mj-lt"/>
              <a:buAutoNum type="arabicPeriod" startAt="4"/>
            </a:pPr>
            <a:r>
              <a:rPr lang="nl-NL" sz="2000" dirty="0">
                <a:solidFill>
                  <a:srgbClr val="003399"/>
                </a:solidFill>
                <a:latin typeface="Lato" panose="020F050202020403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Jaarrekening  2023</a:t>
            </a:r>
          </a:p>
          <a:p>
            <a:pPr marL="457200" lvl="0" indent="-457200">
              <a:lnSpc>
                <a:spcPct val="107000"/>
              </a:lnSpc>
              <a:spcAft>
                <a:spcPts val="0"/>
              </a:spcAft>
              <a:buFont typeface="+mj-lt"/>
              <a:buAutoNum type="arabicPeriod" startAt="4"/>
            </a:pPr>
            <a:r>
              <a:rPr lang="nl-NL" sz="2000" dirty="0">
                <a:solidFill>
                  <a:srgbClr val="003399"/>
                </a:solidFill>
                <a:latin typeface="Lato" panose="020F050202020403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Ontwikkelingen rond zorgverzekeringen</a:t>
            </a:r>
          </a:p>
          <a:p>
            <a:pPr marL="457200" lvl="0" indent="-457200">
              <a:lnSpc>
                <a:spcPct val="107000"/>
              </a:lnSpc>
              <a:spcAft>
                <a:spcPts val="0"/>
              </a:spcAft>
              <a:buFont typeface="+mj-lt"/>
              <a:buAutoNum type="arabicPeriod" startAt="4"/>
            </a:pPr>
            <a:r>
              <a:rPr lang="nl-NL" sz="2000" dirty="0">
                <a:solidFill>
                  <a:srgbClr val="003399"/>
                </a:solidFill>
                <a:latin typeface="Lato" panose="020F050202020403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Wat komt er nog</a:t>
            </a:r>
          </a:p>
          <a:p>
            <a:pPr marL="457200" lvl="0" indent="-457200">
              <a:lnSpc>
                <a:spcPct val="107000"/>
              </a:lnSpc>
              <a:spcAft>
                <a:spcPts val="0"/>
              </a:spcAft>
              <a:buFont typeface="+mj-lt"/>
              <a:buAutoNum type="arabicPeriod" startAt="4"/>
            </a:pPr>
            <a:r>
              <a:rPr lang="nl-NL" sz="2000" dirty="0">
                <a:solidFill>
                  <a:srgbClr val="003399"/>
                </a:solidFill>
                <a:latin typeface="Lato" panose="020F050202020403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Rondvraag</a:t>
            </a:r>
            <a:endParaRPr lang="nl-NL" sz="2000" dirty="0">
              <a:solidFill>
                <a:srgbClr val="D15A3E"/>
              </a:solidFill>
              <a:latin typeface="Lato" panose="020F0502020204030203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07000"/>
              </a:lnSpc>
              <a:spcAft>
                <a:spcPts val="800"/>
              </a:spcAft>
              <a:buNone/>
            </a:pPr>
            <a:endParaRPr lang="nl-NL" sz="2400" dirty="0">
              <a:effectLst/>
            </a:endParaRPr>
          </a:p>
        </p:txBody>
      </p:sp>
      <p:pic>
        <p:nvPicPr>
          <p:cNvPr id="4" name="Picture 3" descr="Macintosh HD:Users:miekehendriks:mieke@futuron.net:werkmap:VVM:VVM Huisstijl:VVM-transparant-big.pn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6498" y="299411"/>
            <a:ext cx="911823" cy="418426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Ondertitel 2"/>
          <p:cNvSpPr txBox="1">
            <a:spLocks/>
          </p:cNvSpPr>
          <p:nvPr/>
        </p:nvSpPr>
        <p:spPr bwMode="auto">
          <a:xfrm>
            <a:off x="388935" y="6251098"/>
            <a:ext cx="4051846" cy="243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>
            <a:lvl1pPr marL="0" indent="0" algn="l" rtl="0" eaLnBrk="1" fontAlgn="base" hangingPunct="1">
              <a:lnSpc>
                <a:spcPct val="90000"/>
              </a:lnSpc>
              <a:spcBef>
                <a:spcPts val="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Arial" panose="020B0604020202020204" pitchFamily="34" charset="0"/>
              <a:buNone/>
              <a:defRPr sz="844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192881" indent="0" algn="ctr" rtl="0" eaLnBrk="1" fontAlgn="base" hangingPunct="1">
              <a:lnSpc>
                <a:spcPct val="90000"/>
              </a:lnSpc>
              <a:spcBef>
                <a:spcPts val="506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Arial" panose="020B0604020202020204" pitchFamily="34" charset="0"/>
              <a:buNone/>
              <a:defRPr sz="84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85763" indent="0" algn="ctr" rtl="0" eaLnBrk="1" fontAlgn="base" hangingPunct="1">
              <a:lnSpc>
                <a:spcPct val="90000"/>
              </a:lnSpc>
              <a:spcBef>
                <a:spcPts val="338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Arial" panose="020B0604020202020204" pitchFamily="34" charset="0"/>
              <a:buNone/>
              <a:defRPr sz="7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78644" indent="0" algn="ctr" rtl="0" eaLnBrk="1" fontAlgn="base" hangingPunct="1">
              <a:lnSpc>
                <a:spcPct val="90000"/>
              </a:lnSpc>
              <a:spcBef>
                <a:spcPts val="338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Arial" panose="020B0604020202020204" pitchFamily="34" charset="0"/>
              <a:buNone/>
              <a:defRPr sz="67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71525" indent="0" algn="ctr" rtl="0" eaLnBrk="1" fontAlgn="base" hangingPunct="1">
              <a:lnSpc>
                <a:spcPct val="90000"/>
              </a:lnSpc>
              <a:spcBef>
                <a:spcPts val="254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Arial" panose="020B0604020202020204" pitchFamily="34" charset="0"/>
              <a:buNone/>
              <a:defRPr sz="67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64406" indent="0" algn="ctr" defTabSz="385763" rtl="0" eaLnBrk="1" latinLnBrk="0" hangingPunct="1">
              <a:lnSpc>
                <a:spcPct val="90000"/>
              </a:lnSpc>
              <a:spcBef>
                <a:spcPts val="254"/>
              </a:spcBef>
              <a:buClr>
                <a:schemeClr val="accent1"/>
              </a:buClr>
              <a:buSzPct val="100000"/>
              <a:buFont typeface="Arial" pitchFamily="34" charset="0"/>
              <a:buNone/>
              <a:defRPr sz="67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157288" indent="0" algn="ctr" defTabSz="385763" rtl="0" eaLnBrk="1" latinLnBrk="0" hangingPunct="1">
              <a:lnSpc>
                <a:spcPct val="90000"/>
              </a:lnSpc>
              <a:spcBef>
                <a:spcPts val="254"/>
              </a:spcBef>
              <a:buClr>
                <a:schemeClr val="accent1"/>
              </a:buClr>
              <a:buSzPct val="100000"/>
              <a:buFont typeface="Arial" pitchFamily="34" charset="0"/>
              <a:buNone/>
              <a:defRPr sz="67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350169" indent="0" algn="ctr" defTabSz="385763" rtl="0" eaLnBrk="1" latinLnBrk="0" hangingPunct="1">
              <a:lnSpc>
                <a:spcPct val="90000"/>
              </a:lnSpc>
              <a:spcBef>
                <a:spcPts val="254"/>
              </a:spcBef>
              <a:buClr>
                <a:schemeClr val="accent1"/>
              </a:buClr>
              <a:buSzPct val="100000"/>
              <a:buFont typeface="Arial" pitchFamily="34" charset="0"/>
              <a:buNone/>
              <a:defRPr sz="67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543050" indent="0" algn="ctr" defTabSz="385763" rtl="0" eaLnBrk="1" latinLnBrk="0" hangingPunct="1">
              <a:lnSpc>
                <a:spcPct val="90000"/>
              </a:lnSpc>
              <a:spcBef>
                <a:spcPts val="254"/>
              </a:spcBef>
              <a:buClr>
                <a:schemeClr val="accent1"/>
              </a:buClr>
              <a:buSzPct val="100000"/>
              <a:buFont typeface="Arial" pitchFamily="34" charset="0"/>
              <a:buNone/>
              <a:defRPr sz="67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ct val="0"/>
              </a:spcBef>
            </a:pPr>
            <a:r>
              <a:rPr lang="nl-NL" sz="1200" dirty="0">
                <a:latin typeface="Aleo" panose="020F0502020204030203" pitchFamily="34" charset="0"/>
              </a:rPr>
              <a:t>Algemene Ledenvergadering, 8 maart 2024 </a:t>
            </a:r>
          </a:p>
        </p:txBody>
      </p:sp>
    </p:spTree>
    <p:extLst>
      <p:ext uri="{BB962C8B-B14F-4D97-AF65-F5344CB8AC3E}">
        <p14:creationId xmlns:p14="http://schemas.microsoft.com/office/powerpoint/2010/main" val="3749562302"/>
      </p:ext>
    </p:extLst>
  </p:cSld>
  <p:clrMapOvr>
    <a:masterClrMapping/>
  </p:clrMapOvr>
  <p:transition spd="med"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3" descr="Macintosh HD:Users:miekehendriks:mieke@futuron.net:werkmap:VVM:VVM Huisstijl:VVM-transparant-big.pn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5029" y="1240972"/>
            <a:ext cx="2902405" cy="1263426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Tekstvak 3"/>
          <p:cNvSpPr txBox="1"/>
          <p:nvPr/>
        </p:nvSpPr>
        <p:spPr>
          <a:xfrm>
            <a:off x="3141490" y="3163781"/>
            <a:ext cx="3703258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nl-NL" sz="2800" b="1" dirty="0">
                <a:solidFill>
                  <a:srgbClr val="CC6600"/>
                </a:solidFill>
                <a:latin typeface="Aleo" panose="020F0502020204030203" pitchFamily="34" charset="0"/>
              </a:rPr>
              <a:t>JAARVERSLAG 2023</a:t>
            </a:r>
          </a:p>
          <a:p>
            <a:pPr algn="ctr"/>
            <a:r>
              <a:rPr lang="nl-NL" sz="1600" b="1" dirty="0">
                <a:solidFill>
                  <a:srgbClr val="CC6600"/>
                </a:solidFill>
                <a:latin typeface="Aleo" panose="020F0502020204030203" pitchFamily="34" charset="0"/>
              </a:rPr>
              <a:t>        </a:t>
            </a:r>
          </a:p>
        </p:txBody>
      </p:sp>
      <p:sp>
        <p:nvSpPr>
          <p:cNvPr id="5" name="Ondertitel 2"/>
          <p:cNvSpPr txBox="1">
            <a:spLocks/>
          </p:cNvSpPr>
          <p:nvPr/>
        </p:nvSpPr>
        <p:spPr bwMode="auto">
          <a:xfrm>
            <a:off x="902361" y="5411608"/>
            <a:ext cx="4051846" cy="243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>
            <a:lvl1pPr marL="0" indent="0" algn="l" rtl="0" eaLnBrk="1" fontAlgn="base" hangingPunct="1">
              <a:lnSpc>
                <a:spcPct val="90000"/>
              </a:lnSpc>
              <a:spcBef>
                <a:spcPts val="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Arial" panose="020B0604020202020204" pitchFamily="34" charset="0"/>
              <a:buNone/>
              <a:defRPr sz="844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192881" indent="0" algn="ctr" rtl="0" eaLnBrk="1" fontAlgn="base" hangingPunct="1">
              <a:lnSpc>
                <a:spcPct val="90000"/>
              </a:lnSpc>
              <a:spcBef>
                <a:spcPts val="506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Arial" panose="020B0604020202020204" pitchFamily="34" charset="0"/>
              <a:buNone/>
              <a:defRPr sz="84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85763" indent="0" algn="ctr" rtl="0" eaLnBrk="1" fontAlgn="base" hangingPunct="1">
              <a:lnSpc>
                <a:spcPct val="90000"/>
              </a:lnSpc>
              <a:spcBef>
                <a:spcPts val="338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Arial" panose="020B0604020202020204" pitchFamily="34" charset="0"/>
              <a:buNone/>
              <a:defRPr sz="7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78644" indent="0" algn="ctr" rtl="0" eaLnBrk="1" fontAlgn="base" hangingPunct="1">
              <a:lnSpc>
                <a:spcPct val="90000"/>
              </a:lnSpc>
              <a:spcBef>
                <a:spcPts val="338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Arial" panose="020B0604020202020204" pitchFamily="34" charset="0"/>
              <a:buNone/>
              <a:defRPr sz="67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71525" indent="0" algn="ctr" rtl="0" eaLnBrk="1" fontAlgn="base" hangingPunct="1">
              <a:lnSpc>
                <a:spcPct val="90000"/>
              </a:lnSpc>
              <a:spcBef>
                <a:spcPts val="254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Arial" panose="020B0604020202020204" pitchFamily="34" charset="0"/>
              <a:buNone/>
              <a:defRPr sz="67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64406" indent="0" algn="ctr" defTabSz="385763" rtl="0" eaLnBrk="1" latinLnBrk="0" hangingPunct="1">
              <a:lnSpc>
                <a:spcPct val="90000"/>
              </a:lnSpc>
              <a:spcBef>
                <a:spcPts val="254"/>
              </a:spcBef>
              <a:buClr>
                <a:schemeClr val="accent1"/>
              </a:buClr>
              <a:buSzPct val="100000"/>
              <a:buFont typeface="Arial" pitchFamily="34" charset="0"/>
              <a:buNone/>
              <a:defRPr sz="67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157288" indent="0" algn="ctr" defTabSz="385763" rtl="0" eaLnBrk="1" latinLnBrk="0" hangingPunct="1">
              <a:lnSpc>
                <a:spcPct val="90000"/>
              </a:lnSpc>
              <a:spcBef>
                <a:spcPts val="254"/>
              </a:spcBef>
              <a:buClr>
                <a:schemeClr val="accent1"/>
              </a:buClr>
              <a:buSzPct val="100000"/>
              <a:buFont typeface="Arial" pitchFamily="34" charset="0"/>
              <a:buNone/>
              <a:defRPr sz="67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350169" indent="0" algn="ctr" defTabSz="385763" rtl="0" eaLnBrk="1" latinLnBrk="0" hangingPunct="1">
              <a:lnSpc>
                <a:spcPct val="90000"/>
              </a:lnSpc>
              <a:spcBef>
                <a:spcPts val="254"/>
              </a:spcBef>
              <a:buClr>
                <a:schemeClr val="accent1"/>
              </a:buClr>
              <a:buSzPct val="100000"/>
              <a:buFont typeface="Arial" pitchFamily="34" charset="0"/>
              <a:buNone/>
              <a:defRPr sz="67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543050" indent="0" algn="ctr" defTabSz="385763" rtl="0" eaLnBrk="1" latinLnBrk="0" hangingPunct="1">
              <a:lnSpc>
                <a:spcPct val="90000"/>
              </a:lnSpc>
              <a:spcBef>
                <a:spcPts val="254"/>
              </a:spcBef>
              <a:buClr>
                <a:schemeClr val="accent1"/>
              </a:buClr>
              <a:buSzPct val="100000"/>
              <a:buFont typeface="Arial" pitchFamily="34" charset="0"/>
              <a:buNone/>
              <a:defRPr sz="67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ct val="0"/>
              </a:spcBef>
            </a:pPr>
            <a:r>
              <a:rPr lang="nl-NL" sz="1200" dirty="0">
                <a:latin typeface="Aleo" panose="020F0502020204030203" pitchFamily="34" charset="0"/>
              </a:rPr>
              <a:t>Algemene Ledenvergadering, 8 maart 2024 </a:t>
            </a:r>
          </a:p>
        </p:txBody>
      </p:sp>
    </p:spTree>
  </p:cSld>
  <p:clrMapOvr>
    <a:masterClrMapping/>
  </p:clrMapOvr>
  <p:transition spd="med"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1"/>
          <p:cNvSpPr>
            <a:spLocks noGrp="1"/>
          </p:cNvSpPr>
          <p:nvPr>
            <p:ph type="title"/>
          </p:nvPr>
        </p:nvSpPr>
        <p:spPr>
          <a:xfrm>
            <a:off x="3342047" y="412952"/>
            <a:ext cx="5288146" cy="642938"/>
          </a:xfrm>
        </p:spPr>
        <p:txBody>
          <a:bodyPr/>
          <a:lstStyle/>
          <a:p>
            <a:pPr>
              <a:lnSpc>
                <a:spcPct val="150000"/>
              </a:lnSpc>
            </a:pPr>
            <a:br>
              <a:rPr lang="nl-NL" sz="2800" dirty="0">
                <a:solidFill>
                  <a:srgbClr val="CC6600"/>
                </a:solidFill>
                <a:latin typeface="Aleo" panose="020F0502020204030203" pitchFamily="34" charset="0"/>
              </a:rPr>
            </a:br>
            <a:r>
              <a:rPr lang="nl-NL" sz="2800" dirty="0">
                <a:solidFill>
                  <a:srgbClr val="CC6600"/>
                </a:solidFill>
                <a:latin typeface="Aleo" panose="020F0502020204030203" pitchFamily="34" charset="0"/>
              </a:rPr>
              <a:t>         </a:t>
            </a:r>
            <a:r>
              <a:rPr lang="nl-NL" sz="2400" dirty="0">
                <a:solidFill>
                  <a:srgbClr val="CC6600"/>
                </a:solidFill>
                <a:latin typeface="Aleo" panose="020F0502020204030203" pitchFamily="34" charset="0"/>
              </a:rPr>
              <a:t>JAARVERSLAG 2022</a:t>
            </a:r>
          </a:p>
        </p:txBody>
      </p:sp>
      <p:pic>
        <p:nvPicPr>
          <p:cNvPr id="7" name="Picture 3" descr="Macintosh HD:Users:miekehendriks:mieke@futuron.net:werkmap:VVM:VVM Huisstijl:VVM-transparant-big.pn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0238" y="395962"/>
            <a:ext cx="1993591" cy="826047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Tekstvak 4"/>
          <p:cNvSpPr txBox="1"/>
          <p:nvPr/>
        </p:nvSpPr>
        <p:spPr>
          <a:xfrm>
            <a:off x="880238" y="1294139"/>
            <a:ext cx="8096493" cy="48628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sz="2000" dirty="0">
                <a:solidFill>
                  <a:srgbClr val="000099"/>
                </a:solidFill>
                <a:latin typeface="Lato" panose="020F0502020204030203" pitchFamily="34" charset="0"/>
              </a:rPr>
              <a:t>Een mindfulness vereniging zijn</a:t>
            </a:r>
          </a:p>
          <a:p>
            <a:r>
              <a:rPr lang="nl-NL" sz="2000" dirty="0">
                <a:latin typeface="Lato" panose="020F0502020204030203" pitchFamily="34" charset="0"/>
              </a:rPr>
              <a:t>    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sz="2000" dirty="0">
                <a:solidFill>
                  <a:srgbClr val="000099"/>
                </a:solidFill>
                <a:latin typeface="Lato" panose="020F0502020204030203" pitchFamily="34" charset="0"/>
              </a:rPr>
              <a:t>Een mindful netwerk zijn</a:t>
            </a:r>
          </a:p>
          <a:p>
            <a:r>
              <a:rPr lang="nl-NL" sz="2000" dirty="0">
                <a:latin typeface="Lato" panose="020F0502020204030203" pitchFamily="34" charset="0"/>
              </a:rPr>
              <a:t>   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nl-NL" sz="2000" dirty="0">
                <a:solidFill>
                  <a:srgbClr val="000099"/>
                </a:solidFill>
                <a:latin typeface="Lato" panose="020F0502020204030203" pitchFamily="34" charset="0"/>
              </a:rPr>
              <a:t>Een platform voor ontwikkeling</a:t>
            </a:r>
          </a:p>
          <a:p>
            <a:pPr marL="719138" indent="-358775">
              <a:spcAft>
                <a:spcPts val="600"/>
              </a:spcAft>
              <a:buFontTx/>
              <a:buChar char="-"/>
            </a:pPr>
            <a:r>
              <a:rPr lang="nl-NL" sz="2000" dirty="0">
                <a:solidFill>
                  <a:srgbClr val="000099"/>
                </a:solidFill>
                <a:latin typeface="Lato" panose="020F0502020204030203" pitchFamily="34" charset="0"/>
              </a:rPr>
              <a:t>Beroepsprofiel</a:t>
            </a:r>
          </a:p>
          <a:p>
            <a:pPr marL="719138" indent="-358775">
              <a:spcAft>
                <a:spcPts val="600"/>
              </a:spcAft>
              <a:buFontTx/>
              <a:buChar char="-"/>
            </a:pPr>
            <a:r>
              <a:rPr lang="nl-NL" sz="2000" dirty="0">
                <a:solidFill>
                  <a:srgbClr val="000099"/>
                </a:solidFill>
                <a:latin typeface="Lato" panose="020F0502020204030203" pitchFamily="34" charset="0"/>
              </a:rPr>
              <a:t>Herregistratie</a:t>
            </a:r>
          </a:p>
          <a:p>
            <a:pPr marL="360363">
              <a:spcAft>
                <a:spcPts val="600"/>
              </a:spcAft>
            </a:pPr>
            <a:r>
              <a:rPr lang="nl-NL" sz="2000" dirty="0">
                <a:solidFill>
                  <a:srgbClr val="000099"/>
                </a:solidFill>
                <a:latin typeface="Lato" panose="020F0502020204030203" pitchFamily="34" charset="0"/>
              </a:rPr>
              <a:t>-     Verbindende factor</a:t>
            </a:r>
          </a:p>
          <a:p>
            <a:endParaRPr lang="nl-NL" sz="2000" dirty="0">
              <a:solidFill>
                <a:srgbClr val="000099"/>
              </a:solidFill>
              <a:latin typeface="Lato" panose="020F0502020204030203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sz="2000" dirty="0">
                <a:solidFill>
                  <a:srgbClr val="000099"/>
                </a:solidFill>
                <a:latin typeface="Lato" panose="020F0502020204030203" pitchFamily="34" charset="0"/>
              </a:rPr>
              <a:t>Een Verbindende factor zijn voor samenleving en leden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nl-NL" sz="2000" dirty="0">
              <a:solidFill>
                <a:srgbClr val="000099"/>
              </a:solidFill>
              <a:latin typeface="Lato" panose="020F0502020204030203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sz="2000" dirty="0">
                <a:solidFill>
                  <a:srgbClr val="000099"/>
                </a:solidFill>
                <a:latin typeface="Lato" panose="020F0502020204030203" pitchFamily="34" charset="0"/>
              </a:rPr>
              <a:t>Faciliterend voor professionals</a:t>
            </a:r>
          </a:p>
          <a:p>
            <a:pPr>
              <a:lnSpc>
                <a:spcPct val="150000"/>
              </a:lnSpc>
              <a:tabLst>
                <a:tab pos="357188" algn="l"/>
                <a:tab pos="714375" algn="l"/>
              </a:tabLst>
            </a:pPr>
            <a:r>
              <a:rPr lang="nl-NL" sz="2000" dirty="0">
                <a:solidFill>
                  <a:srgbClr val="000099"/>
                </a:solidFill>
                <a:latin typeface="Lato" panose="020F0502020204030203" pitchFamily="34" charset="0"/>
              </a:rPr>
              <a:t>	- 	Jaardag</a:t>
            </a:r>
          </a:p>
          <a:p>
            <a:pPr>
              <a:tabLst>
                <a:tab pos="357188" algn="l"/>
                <a:tab pos="714375" algn="l"/>
              </a:tabLst>
            </a:pPr>
            <a:r>
              <a:rPr lang="nl-NL" sz="2000" dirty="0">
                <a:solidFill>
                  <a:srgbClr val="000099"/>
                </a:solidFill>
                <a:latin typeface="Lato" panose="020F0502020204030203" pitchFamily="34" charset="0"/>
              </a:rPr>
              <a:t>	- 	Online workshop</a:t>
            </a:r>
          </a:p>
        </p:txBody>
      </p:sp>
      <p:sp>
        <p:nvSpPr>
          <p:cNvPr id="8" name="Ondertitel 2"/>
          <p:cNvSpPr txBox="1">
            <a:spLocks/>
          </p:cNvSpPr>
          <p:nvPr/>
        </p:nvSpPr>
        <p:spPr bwMode="auto">
          <a:xfrm>
            <a:off x="363401" y="6241370"/>
            <a:ext cx="4051846" cy="243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>
            <a:lvl1pPr marL="0" indent="0" algn="l" rtl="0" eaLnBrk="1" fontAlgn="base" hangingPunct="1">
              <a:lnSpc>
                <a:spcPct val="90000"/>
              </a:lnSpc>
              <a:spcBef>
                <a:spcPts val="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Arial" panose="020B0604020202020204" pitchFamily="34" charset="0"/>
              <a:buNone/>
              <a:defRPr sz="844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192881" indent="0" algn="ctr" rtl="0" eaLnBrk="1" fontAlgn="base" hangingPunct="1">
              <a:lnSpc>
                <a:spcPct val="90000"/>
              </a:lnSpc>
              <a:spcBef>
                <a:spcPts val="506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Arial" panose="020B0604020202020204" pitchFamily="34" charset="0"/>
              <a:buNone/>
              <a:defRPr sz="84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85763" indent="0" algn="ctr" rtl="0" eaLnBrk="1" fontAlgn="base" hangingPunct="1">
              <a:lnSpc>
                <a:spcPct val="90000"/>
              </a:lnSpc>
              <a:spcBef>
                <a:spcPts val="338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Arial" panose="020B0604020202020204" pitchFamily="34" charset="0"/>
              <a:buNone/>
              <a:defRPr sz="7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78644" indent="0" algn="ctr" rtl="0" eaLnBrk="1" fontAlgn="base" hangingPunct="1">
              <a:lnSpc>
                <a:spcPct val="90000"/>
              </a:lnSpc>
              <a:spcBef>
                <a:spcPts val="338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Arial" panose="020B0604020202020204" pitchFamily="34" charset="0"/>
              <a:buNone/>
              <a:defRPr sz="67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71525" indent="0" algn="ctr" rtl="0" eaLnBrk="1" fontAlgn="base" hangingPunct="1">
              <a:lnSpc>
                <a:spcPct val="90000"/>
              </a:lnSpc>
              <a:spcBef>
                <a:spcPts val="254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Arial" panose="020B0604020202020204" pitchFamily="34" charset="0"/>
              <a:buNone/>
              <a:defRPr sz="67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64406" indent="0" algn="ctr" defTabSz="385763" rtl="0" eaLnBrk="1" latinLnBrk="0" hangingPunct="1">
              <a:lnSpc>
                <a:spcPct val="90000"/>
              </a:lnSpc>
              <a:spcBef>
                <a:spcPts val="254"/>
              </a:spcBef>
              <a:buClr>
                <a:schemeClr val="accent1"/>
              </a:buClr>
              <a:buSzPct val="100000"/>
              <a:buFont typeface="Arial" pitchFamily="34" charset="0"/>
              <a:buNone/>
              <a:defRPr sz="67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157288" indent="0" algn="ctr" defTabSz="385763" rtl="0" eaLnBrk="1" latinLnBrk="0" hangingPunct="1">
              <a:lnSpc>
                <a:spcPct val="90000"/>
              </a:lnSpc>
              <a:spcBef>
                <a:spcPts val="254"/>
              </a:spcBef>
              <a:buClr>
                <a:schemeClr val="accent1"/>
              </a:buClr>
              <a:buSzPct val="100000"/>
              <a:buFont typeface="Arial" pitchFamily="34" charset="0"/>
              <a:buNone/>
              <a:defRPr sz="67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350169" indent="0" algn="ctr" defTabSz="385763" rtl="0" eaLnBrk="1" latinLnBrk="0" hangingPunct="1">
              <a:lnSpc>
                <a:spcPct val="90000"/>
              </a:lnSpc>
              <a:spcBef>
                <a:spcPts val="254"/>
              </a:spcBef>
              <a:buClr>
                <a:schemeClr val="accent1"/>
              </a:buClr>
              <a:buSzPct val="100000"/>
              <a:buFont typeface="Arial" pitchFamily="34" charset="0"/>
              <a:buNone/>
              <a:defRPr sz="67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543050" indent="0" algn="ctr" defTabSz="385763" rtl="0" eaLnBrk="1" latinLnBrk="0" hangingPunct="1">
              <a:lnSpc>
                <a:spcPct val="90000"/>
              </a:lnSpc>
              <a:spcBef>
                <a:spcPts val="254"/>
              </a:spcBef>
              <a:buClr>
                <a:schemeClr val="accent1"/>
              </a:buClr>
              <a:buSzPct val="100000"/>
              <a:buFont typeface="Arial" pitchFamily="34" charset="0"/>
              <a:buNone/>
              <a:defRPr sz="67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ct val="0"/>
              </a:spcBef>
            </a:pPr>
            <a:r>
              <a:rPr lang="nl-NL" sz="1200" dirty="0">
                <a:latin typeface="Aleo" panose="020F0502020204030203" pitchFamily="34" charset="0"/>
              </a:rPr>
              <a:t>Algemene Ledenvergadering, 8 maart 2024 </a:t>
            </a:r>
          </a:p>
        </p:txBody>
      </p:sp>
    </p:spTree>
    <p:extLst>
      <p:ext uri="{BB962C8B-B14F-4D97-AF65-F5344CB8AC3E}">
        <p14:creationId xmlns:p14="http://schemas.microsoft.com/office/powerpoint/2010/main" val="1597732421"/>
      </p:ext>
    </p:extLst>
  </p:cSld>
  <p:clrMapOvr>
    <a:masterClrMapping/>
  </p:clrMapOvr>
  <p:transition spd="med"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3" descr="Macintosh HD:Users:miekehendriks:mieke@futuron.net:werkmap:VVM:VVM Huisstijl:VVM-transparant-big.pn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5029" y="1240972"/>
            <a:ext cx="2902405" cy="1263426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Tekstvak 3"/>
          <p:cNvSpPr txBox="1"/>
          <p:nvPr/>
        </p:nvSpPr>
        <p:spPr>
          <a:xfrm>
            <a:off x="3045313" y="3163781"/>
            <a:ext cx="3895618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nl-NL" sz="2800" b="1" dirty="0">
                <a:solidFill>
                  <a:srgbClr val="CC6600"/>
                </a:solidFill>
                <a:latin typeface="Aleo" panose="020F0502020204030203" pitchFamily="34" charset="0"/>
              </a:rPr>
              <a:t>JAARREKENING 2023</a:t>
            </a:r>
          </a:p>
          <a:p>
            <a:pPr algn="ctr"/>
            <a:r>
              <a:rPr lang="nl-NL" sz="1600" b="1" dirty="0">
                <a:solidFill>
                  <a:srgbClr val="CC6600"/>
                </a:solidFill>
                <a:latin typeface="Aleo" panose="020F0502020204030203" pitchFamily="34" charset="0"/>
              </a:rPr>
              <a:t>        </a:t>
            </a:r>
          </a:p>
        </p:txBody>
      </p:sp>
      <p:sp>
        <p:nvSpPr>
          <p:cNvPr id="7" name="Ondertitel 2"/>
          <p:cNvSpPr txBox="1">
            <a:spLocks/>
          </p:cNvSpPr>
          <p:nvPr/>
        </p:nvSpPr>
        <p:spPr bwMode="auto">
          <a:xfrm>
            <a:off x="914229" y="5414519"/>
            <a:ext cx="4051846" cy="243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>
            <a:lvl1pPr marL="0" indent="0" algn="l" rtl="0" eaLnBrk="1" fontAlgn="base" hangingPunct="1">
              <a:lnSpc>
                <a:spcPct val="90000"/>
              </a:lnSpc>
              <a:spcBef>
                <a:spcPts val="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Arial" panose="020B0604020202020204" pitchFamily="34" charset="0"/>
              <a:buNone/>
              <a:defRPr sz="844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192881" indent="0" algn="ctr" rtl="0" eaLnBrk="1" fontAlgn="base" hangingPunct="1">
              <a:lnSpc>
                <a:spcPct val="90000"/>
              </a:lnSpc>
              <a:spcBef>
                <a:spcPts val="506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Arial" panose="020B0604020202020204" pitchFamily="34" charset="0"/>
              <a:buNone/>
              <a:defRPr sz="84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85763" indent="0" algn="ctr" rtl="0" eaLnBrk="1" fontAlgn="base" hangingPunct="1">
              <a:lnSpc>
                <a:spcPct val="90000"/>
              </a:lnSpc>
              <a:spcBef>
                <a:spcPts val="338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Arial" panose="020B0604020202020204" pitchFamily="34" charset="0"/>
              <a:buNone/>
              <a:defRPr sz="7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78644" indent="0" algn="ctr" rtl="0" eaLnBrk="1" fontAlgn="base" hangingPunct="1">
              <a:lnSpc>
                <a:spcPct val="90000"/>
              </a:lnSpc>
              <a:spcBef>
                <a:spcPts val="338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Arial" panose="020B0604020202020204" pitchFamily="34" charset="0"/>
              <a:buNone/>
              <a:defRPr sz="67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71525" indent="0" algn="ctr" rtl="0" eaLnBrk="1" fontAlgn="base" hangingPunct="1">
              <a:lnSpc>
                <a:spcPct val="90000"/>
              </a:lnSpc>
              <a:spcBef>
                <a:spcPts val="254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Arial" panose="020B0604020202020204" pitchFamily="34" charset="0"/>
              <a:buNone/>
              <a:defRPr sz="67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64406" indent="0" algn="ctr" defTabSz="385763" rtl="0" eaLnBrk="1" latinLnBrk="0" hangingPunct="1">
              <a:lnSpc>
                <a:spcPct val="90000"/>
              </a:lnSpc>
              <a:spcBef>
                <a:spcPts val="254"/>
              </a:spcBef>
              <a:buClr>
                <a:schemeClr val="accent1"/>
              </a:buClr>
              <a:buSzPct val="100000"/>
              <a:buFont typeface="Arial" pitchFamily="34" charset="0"/>
              <a:buNone/>
              <a:defRPr sz="67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157288" indent="0" algn="ctr" defTabSz="385763" rtl="0" eaLnBrk="1" latinLnBrk="0" hangingPunct="1">
              <a:lnSpc>
                <a:spcPct val="90000"/>
              </a:lnSpc>
              <a:spcBef>
                <a:spcPts val="254"/>
              </a:spcBef>
              <a:buClr>
                <a:schemeClr val="accent1"/>
              </a:buClr>
              <a:buSzPct val="100000"/>
              <a:buFont typeface="Arial" pitchFamily="34" charset="0"/>
              <a:buNone/>
              <a:defRPr sz="67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350169" indent="0" algn="ctr" defTabSz="385763" rtl="0" eaLnBrk="1" latinLnBrk="0" hangingPunct="1">
              <a:lnSpc>
                <a:spcPct val="90000"/>
              </a:lnSpc>
              <a:spcBef>
                <a:spcPts val="254"/>
              </a:spcBef>
              <a:buClr>
                <a:schemeClr val="accent1"/>
              </a:buClr>
              <a:buSzPct val="100000"/>
              <a:buFont typeface="Arial" pitchFamily="34" charset="0"/>
              <a:buNone/>
              <a:defRPr sz="67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543050" indent="0" algn="ctr" defTabSz="385763" rtl="0" eaLnBrk="1" latinLnBrk="0" hangingPunct="1">
              <a:lnSpc>
                <a:spcPct val="90000"/>
              </a:lnSpc>
              <a:spcBef>
                <a:spcPts val="254"/>
              </a:spcBef>
              <a:buClr>
                <a:schemeClr val="accent1"/>
              </a:buClr>
              <a:buSzPct val="100000"/>
              <a:buFont typeface="Arial" pitchFamily="34" charset="0"/>
              <a:buNone/>
              <a:defRPr sz="67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ct val="0"/>
              </a:spcBef>
            </a:pPr>
            <a:r>
              <a:rPr lang="nl-NL" sz="1200" dirty="0">
                <a:latin typeface="Aleo" panose="020F0502020204030203" pitchFamily="34" charset="0"/>
              </a:rPr>
              <a:t>Algemene Ledenvergadering, 8 maart 2024 </a:t>
            </a:r>
          </a:p>
        </p:txBody>
      </p:sp>
    </p:spTree>
    <p:extLst>
      <p:ext uri="{BB962C8B-B14F-4D97-AF65-F5344CB8AC3E}">
        <p14:creationId xmlns:p14="http://schemas.microsoft.com/office/powerpoint/2010/main" val="2857420776"/>
      </p:ext>
    </p:extLst>
  </p:cSld>
  <p:clrMapOvr>
    <a:masterClrMapping/>
  </p:clrMapOvr>
  <p:transition spd="med"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1"/>
          <p:cNvSpPr>
            <a:spLocks noGrp="1"/>
          </p:cNvSpPr>
          <p:nvPr>
            <p:ph type="title"/>
          </p:nvPr>
        </p:nvSpPr>
        <p:spPr>
          <a:xfrm>
            <a:off x="3506861" y="385805"/>
            <a:ext cx="5288146" cy="642938"/>
          </a:xfrm>
        </p:spPr>
        <p:txBody>
          <a:bodyPr/>
          <a:lstStyle/>
          <a:p>
            <a:pPr>
              <a:lnSpc>
                <a:spcPct val="150000"/>
              </a:lnSpc>
            </a:pPr>
            <a:br>
              <a:rPr lang="nl-NL" sz="2800" dirty="0">
                <a:solidFill>
                  <a:srgbClr val="CC6600"/>
                </a:solidFill>
                <a:latin typeface="Aleo" panose="020F0502020204030203" pitchFamily="34" charset="0"/>
              </a:rPr>
            </a:br>
            <a:r>
              <a:rPr lang="nl-NL" sz="2800" dirty="0">
                <a:solidFill>
                  <a:srgbClr val="CC6600"/>
                </a:solidFill>
                <a:latin typeface="Aleo" panose="020F0502020204030203" pitchFamily="34" charset="0"/>
              </a:rPr>
              <a:t>   </a:t>
            </a:r>
            <a:r>
              <a:rPr lang="nl-NL" sz="2400" dirty="0">
                <a:solidFill>
                  <a:srgbClr val="CC6600"/>
                </a:solidFill>
                <a:latin typeface="Aleo" panose="020F0502020204030203" pitchFamily="34" charset="0"/>
              </a:rPr>
              <a:t>Belangrijke punten uit 2022</a:t>
            </a:r>
          </a:p>
        </p:txBody>
      </p:sp>
      <p:pic>
        <p:nvPicPr>
          <p:cNvPr id="7" name="Picture 3" descr="Macintosh HD:Users:miekehendriks:mieke@futuron.net:werkmap:VVM:VVM Huisstijl:VVM-transparant-big.pn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0238" y="395962"/>
            <a:ext cx="1993591" cy="826047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Tekstvak 4"/>
          <p:cNvSpPr txBox="1"/>
          <p:nvPr/>
        </p:nvSpPr>
        <p:spPr>
          <a:xfrm>
            <a:off x="613954" y="1337960"/>
            <a:ext cx="7916091" cy="45397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57188" indent="-357188">
              <a:buFont typeface="Arial" panose="020B0604020202020204" pitchFamily="34" charset="0"/>
              <a:buChar char="•"/>
            </a:pPr>
            <a:r>
              <a:rPr lang="nl-NL" sz="2000" dirty="0">
                <a:solidFill>
                  <a:srgbClr val="000099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Geen fysiek Jaardagen wel twee voorbereid, naar online workshop en doorgeschoven naar 18 februari 2023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nl-NL" sz="2000" dirty="0">
              <a:solidFill>
                <a:srgbClr val="000099"/>
              </a:solidFill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  <a:p>
            <a:pPr marL="357188" indent="-357188">
              <a:buFont typeface="Arial" panose="020B0604020202020204" pitchFamily="34" charset="0"/>
              <a:buChar char="•"/>
            </a:pPr>
            <a:r>
              <a:rPr lang="nl-NL" sz="2000" dirty="0">
                <a:solidFill>
                  <a:srgbClr val="000099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Wel groei van leden maar minder dan verwacht. Relatief veel afmeldingen</a:t>
            </a:r>
          </a:p>
          <a:p>
            <a:endParaRPr lang="nl-NL" sz="2000" dirty="0">
              <a:solidFill>
                <a:srgbClr val="000099"/>
              </a:solidFill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  <a:p>
            <a:pPr marL="357188" indent="-357188">
              <a:buFont typeface="Arial" panose="020B0604020202020204" pitchFamily="34" charset="0"/>
              <a:buChar char="•"/>
            </a:pPr>
            <a:r>
              <a:rPr lang="nl-NL" sz="2000" dirty="0">
                <a:solidFill>
                  <a:srgbClr val="000099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Nog geen inkomsten van de opleidingsmodule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nl-NL" sz="2000" dirty="0">
              <a:solidFill>
                <a:srgbClr val="000099"/>
              </a:solidFill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  <a:p>
            <a:pPr marL="357188" indent="-357188">
              <a:buFont typeface="Arial" panose="020B0604020202020204" pitchFamily="34" charset="0"/>
              <a:buChar char="•"/>
            </a:pPr>
            <a:r>
              <a:rPr lang="nl-NL" sz="2000" dirty="0">
                <a:solidFill>
                  <a:srgbClr val="000099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Geen Supervisoropleiding dus minder kosten en opbrengsten</a:t>
            </a:r>
          </a:p>
          <a:p>
            <a:endParaRPr lang="nl-NL" sz="2000" dirty="0">
              <a:solidFill>
                <a:srgbClr val="000099"/>
              </a:solidFill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  <a:p>
            <a:pPr marL="357188" indent="-357188">
              <a:buFont typeface="Arial" panose="020B0604020202020204" pitchFamily="34" charset="0"/>
              <a:buChar char="•"/>
            </a:pPr>
            <a:r>
              <a:rPr lang="nl-NL" sz="2000" dirty="0">
                <a:solidFill>
                  <a:srgbClr val="000099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Hogere certificeringskosten in verband met aanpassing en Certificeringscommissie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nl-NL" sz="2000" dirty="0">
              <a:solidFill>
                <a:srgbClr val="000099"/>
              </a:solidFill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  <a:p>
            <a:pPr marL="357188" indent="-357188">
              <a:buFont typeface="Arial" panose="020B0604020202020204" pitchFamily="34" charset="0"/>
              <a:buChar char="•"/>
            </a:pPr>
            <a:r>
              <a:rPr lang="nl-NL" sz="2000" dirty="0">
                <a:solidFill>
                  <a:srgbClr val="000099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Minder bestuurskosten i.v.m. vacature</a:t>
            </a:r>
          </a:p>
          <a:p>
            <a:endParaRPr lang="nl-NL" sz="900" dirty="0">
              <a:solidFill>
                <a:srgbClr val="000099"/>
              </a:solidFill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8" name="Ondertitel 2"/>
          <p:cNvSpPr txBox="1">
            <a:spLocks/>
          </p:cNvSpPr>
          <p:nvPr/>
        </p:nvSpPr>
        <p:spPr bwMode="auto">
          <a:xfrm>
            <a:off x="379207" y="6186882"/>
            <a:ext cx="4051846" cy="243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>
            <a:lvl1pPr marL="0" indent="0" algn="l" rtl="0" eaLnBrk="1" fontAlgn="base" hangingPunct="1">
              <a:lnSpc>
                <a:spcPct val="90000"/>
              </a:lnSpc>
              <a:spcBef>
                <a:spcPts val="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Arial" panose="020B0604020202020204" pitchFamily="34" charset="0"/>
              <a:buNone/>
              <a:defRPr sz="844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192881" indent="0" algn="ctr" rtl="0" eaLnBrk="1" fontAlgn="base" hangingPunct="1">
              <a:lnSpc>
                <a:spcPct val="90000"/>
              </a:lnSpc>
              <a:spcBef>
                <a:spcPts val="506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Arial" panose="020B0604020202020204" pitchFamily="34" charset="0"/>
              <a:buNone/>
              <a:defRPr sz="84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85763" indent="0" algn="ctr" rtl="0" eaLnBrk="1" fontAlgn="base" hangingPunct="1">
              <a:lnSpc>
                <a:spcPct val="90000"/>
              </a:lnSpc>
              <a:spcBef>
                <a:spcPts val="338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Arial" panose="020B0604020202020204" pitchFamily="34" charset="0"/>
              <a:buNone/>
              <a:defRPr sz="7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78644" indent="0" algn="ctr" rtl="0" eaLnBrk="1" fontAlgn="base" hangingPunct="1">
              <a:lnSpc>
                <a:spcPct val="90000"/>
              </a:lnSpc>
              <a:spcBef>
                <a:spcPts val="338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Arial" panose="020B0604020202020204" pitchFamily="34" charset="0"/>
              <a:buNone/>
              <a:defRPr sz="67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71525" indent="0" algn="ctr" rtl="0" eaLnBrk="1" fontAlgn="base" hangingPunct="1">
              <a:lnSpc>
                <a:spcPct val="90000"/>
              </a:lnSpc>
              <a:spcBef>
                <a:spcPts val="254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Arial" panose="020B0604020202020204" pitchFamily="34" charset="0"/>
              <a:buNone/>
              <a:defRPr sz="67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64406" indent="0" algn="ctr" defTabSz="385763" rtl="0" eaLnBrk="1" latinLnBrk="0" hangingPunct="1">
              <a:lnSpc>
                <a:spcPct val="90000"/>
              </a:lnSpc>
              <a:spcBef>
                <a:spcPts val="254"/>
              </a:spcBef>
              <a:buClr>
                <a:schemeClr val="accent1"/>
              </a:buClr>
              <a:buSzPct val="100000"/>
              <a:buFont typeface="Arial" pitchFamily="34" charset="0"/>
              <a:buNone/>
              <a:defRPr sz="67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157288" indent="0" algn="ctr" defTabSz="385763" rtl="0" eaLnBrk="1" latinLnBrk="0" hangingPunct="1">
              <a:lnSpc>
                <a:spcPct val="90000"/>
              </a:lnSpc>
              <a:spcBef>
                <a:spcPts val="254"/>
              </a:spcBef>
              <a:buClr>
                <a:schemeClr val="accent1"/>
              </a:buClr>
              <a:buSzPct val="100000"/>
              <a:buFont typeface="Arial" pitchFamily="34" charset="0"/>
              <a:buNone/>
              <a:defRPr sz="67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350169" indent="0" algn="ctr" defTabSz="385763" rtl="0" eaLnBrk="1" latinLnBrk="0" hangingPunct="1">
              <a:lnSpc>
                <a:spcPct val="90000"/>
              </a:lnSpc>
              <a:spcBef>
                <a:spcPts val="254"/>
              </a:spcBef>
              <a:buClr>
                <a:schemeClr val="accent1"/>
              </a:buClr>
              <a:buSzPct val="100000"/>
              <a:buFont typeface="Arial" pitchFamily="34" charset="0"/>
              <a:buNone/>
              <a:defRPr sz="67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543050" indent="0" algn="ctr" defTabSz="385763" rtl="0" eaLnBrk="1" latinLnBrk="0" hangingPunct="1">
              <a:lnSpc>
                <a:spcPct val="90000"/>
              </a:lnSpc>
              <a:spcBef>
                <a:spcPts val="254"/>
              </a:spcBef>
              <a:buClr>
                <a:schemeClr val="accent1"/>
              </a:buClr>
              <a:buSzPct val="100000"/>
              <a:buFont typeface="Arial" pitchFamily="34" charset="0"/>
              <a:buNone/>
              <a:defRPr sz="67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ct val="0"/>
              </a:spcBef>
            </a:pPr>
            <a:r>
              <a:rPr lang="nl-NL" sz="1200" dirty="0">
                <a:latin typeface="Aleo" panose="020F0502020204030203" pitchFamily="34" charset="0"/>
              </a:rPr>
              <a:t>Algemene Ledenvergadering, 17 maart 2023 </a:t>
            </a:r>
          </a:p>
        </p:txBody>
      </p:sp>
    </p:spTree>
    <p:extLst>
      <p:ext uri="{BB962C8B-B14F-4D97-AF65-F5344CB8AC3E}">
        <p14:creationId xmlns:p14="http://schemas.microsoft.com/office/powerpoint/2010/main" val="4048089078"/>
      </p:ext>
    </p:extLst>
  </p:cSld>
  <p:clrMapOvr>
    <a:masterClrMapping/>
  </p:clrMapOvr>
  <p:transition spd="med"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A36F051-B516-BD64-7B42-B33C24785A9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1">
            <a:extLst>
              <a:ext uri="{FF2B5EF4-FFF2-40B4-BE49-F238E27FC236}">
                <a16:creationId xmlns:a16="http://schemas.microsoft.com/office/drawing/2014/main" id="{29E6F296-A0C8-3D85-8A6D-F2E0108A3B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37927" y="87957"/>
            <a:ext cx="6606073" cy="814640"/>
          </a:xfrm>
        </p:spPr>
        <p:txBody>
          <a:bodyPr/>
          <a:lstStyle/>
          <a:p>
            <a:pPr algn="ctr">
              <a:lnSpc>
                <a:spcPct val="100000"/>
              </a:lnSpc>
            </a:pPr>
            <a:r>
              <a:rPr lang="nl-NL" sz="2400" dirty="0">
                <a:solidFill>
                  <a:srgbClr val="CC6600"/>
                </a:solidFill>
                <a:latin typeface="Aleo" panose="020F0502020204030203" pitchFamily="34" charset="0"/>
              </a:rPr>
              <a:t>Inkomsten en uitgave 2023 in vergelijking begroting en resultaat vorig jaar</a:t>
            </a:r>
          </a:p>
        </p:txBody>
      </p:sp>
      <p:pic>
        <p:nvPicPr>
          <p:cNvPr id="7" name="Picture 3" descr="Macintosh HD:Users:miekehendriks:mieke@futuron.net:werkmap:VVM:VVM Huisstijl:VVM-transparant-big.png">
            <a:extLst>
              <a:ext uri="{FF2B5EF4-FFF2-40B4-BE49-F238E27FC236}">
                <a16:creationId xmlns:a16="http://schemas.microsoft.com/office/drawing/2014/main" id="{9A34333C-6295-6818-AD29-71E1F32E0DCE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1540" y="106713"/>
            <a:ext cx="1993591" cy="826047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Ondertitel 2">
            <a:extLst>
              <a:ext uri="{FF2B5EF4-FFF2-40B4-BE49-F238E27FC236}">
                <a16:creationId xmlns:a16="http://schemas.microsoft.com/office/drawing/2014/main" id="{13751E28-1939-2B58-6475-3C695C0BBC75}"/>
              </a:ext>
            </a:extLst>
          </p:cNvPr>
          <p:cNvSpPr txBox="1">
            <a:spLocks/>
          </p:cNvSpPr>
          <p:nvPr/>
        </p:nvSpPr>
        <p:spPr bwMode="auto">
          <a:xfrm>
            <a:off x="379208" y="6183003"/>
            <a:ext cx="4051846" cy="243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>
            <a:lvl1pPr marL="0" indent="0" algn="l" rtl="0" eaLnBrk="1" fontAlgn="base" hangingPunct="1">
              <a:lnSpc>
                <a:spcPct val="90000"/>
              </a:lnSpc>
              <a:spcBef>
                <a:spcPts val="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Arial" panose="020B0604020202020204" pitchFamily="34" charset="0"/>
              <a:buNone/>
              <a:defRPr sz="844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192881" indent="0" algn="ctr" rtl="0" eaLnBrk="1" fontAlgn="base" hangingPunct="1">
              <a:lnSpc>
                <a:spcPct val="90000"/>
              </a:lnSpc>
              <a:spcBef>
                <a:spcPts val="506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Arial" panose="020B0604020202020204" pitchFamily="34" charset="0"/>
              <a:buNone/>
              <a:defRPr sz="84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85763" indent="0" algn="ctr" rtl="0" eaLnBrk="1" fontAlgn="base" hangingPunct="1">
              <a:lnSpc>
                <a:spcPct val="90000"/>
              </a:lnSpc>
              <a:spcBef>
                <a:spcPts val="338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Arial" panose="020B0604020202020204" pitchFamily="34" charset="0"/>
              <a:buNone/>
              <a:defRPr sz="7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78644" indent="0" algn="ctr" rtl="0" eaLnBrk="1" fontAlgn="base" hangingPunct="1">
              <a:lnSpc>
                <a:spcPct val="90000"/>
              </a:lnSpc>
              <a:spcBef>
                <a:spcPts val="338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Arial" panose="020B0604020202020204" pitchFamily="34" charset="0"/>
              <a:buNone/>
              <a:defRPr sz="67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71525" indent="0" algn="ctr" rtl="0" eaLnBrk="1" fontAlgn="base" hangingPunct="1">
              <a:lnSpc>
                <a:spcPct val="90000"/>
              </a:lnSpc>
              <a:spcBef>
                <a:spcPts val="254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Arial" panose="020B0604020202020204" pitchFamily="34" charset="0"/>
              <a:buNone/>
              <a:defRPr sz="67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64406" indent="0" algn="ctr" defTabSz="385763" rtl="0" eaLnBrk="1" latinLnBrk="0" hangingPunct="1">
              <a:lnSpc>
                <a:spcPct val="90000"/>
              </a:lnSpc>
              <a:spcBef>
                <a:spcPts val="254"/>
              </a:spcBef>
              <a:buClr>
                <a:schemeClr val="accent1"/>
              </a:buClr>
              <a:buSzPct val="100000"/>
              <a:buFont typeface="Arial" pitchFamily="34" charset="0"/>
              <a:buNone/>
              <a:defRPr sz="67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157288" indent="0" algn="ctr" defTabSz="385763" rtl="0" eaLnBrk="1" latinLnBrk="0" hangingPunct="1">
              <a:lnSpc>
                <a:spcPct val="90000"/>
              </a:lnSpc>
              <a:spcBef>
                <a:spcPts val="254"/>
              </a:spcBef>
              <a:buClr>
                <a:schemeClr val="accent1"/>
              </a:buClr>
              <a:buSzPct val="100000"/>
              <a:buFont typeface="Arial" pitchFamily="34" charset="0"/>
              <a:buNone/>
              <a:defRPr sz="67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350169" indent="0" algn="ctr" defTabSz="385763" rtl="0" eaLnBrk="1" latinLnBrk="0" hangingPunct="1">
              <a:lnSpc>
                <a:spcPct val="90000"/>
              </a:lnSpc>
              <a:spcBef>
                <a:spcPts val="254"/>
              </a:spcBef>
              <a:buClr>
                <a:schemeClr val="accent1"/>
              </a:buClr>
              <a:buSzPct val="100000"/>
              <a:buFont typeface="Arial" pitchFamily="34" charset="0"/>
              <a:buNone/>
              <a:defRPr sz="67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543050" indent="0" algn="ctr" defTabSz="385763" rtl="0" eaLnBrk="1" latinLnBrk="0" hangingPunct="1">
              <a:lnSpc>
                <a:spcPct val="90000"/>
              </a:lnSpc>
              <a:spcBef>
                <a:spcPts val="254"/>
              </a:spcBef>
              <a:buClr>
                <a:schemeClr val="accent1"/>
              </a:buClr>
              <a:buSzPct val="100000"/>
              <a:buFont typeface="Arial" pitchFamily="34" charset="0"/>
              <a:buNone/>
              <a:defRPr sz="67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ct val="0"/>
              </a:spcBef>
            </a:pPr>
            <a:r>
              <a:rPr lang="nl-NL" sz="1200" dirty="0">
                <a:latin typeface="Aleo" panose="020F0502020204030203" pitchFamily="34" charset="0"/>
              </a:rPr>
              <a:t>Algemene Ledenvergadering, 8 maart 2024 </a:t>
            </a:r>
          </a:p>
        </p:txBody>
      </p:sp>
      <p:pic>
        <p:nvPicPr>
          <p:cNvPr id="3" name="Afbeelding 2">
            <a:extLst>
              <a:ext uri="{FF2B5EF4-FFF2-40B4-BE49-F238E27FC236}">
                <a16:creationId xmlns:a16="http://schemas.microsoft.com/office/drawing/2014/main" id="{D948CDA1-78F7-9DAA-F9E2-8FC6CC60D1A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37029" y="847120"/>
            <a:ext cx="4669941" cy="51637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7025478"/>
      </p:ext>
    </p:extLst>
  </p:cSld>
  <p:clrMapOvr>
    <a:masterClrMapping/>
  </p:clrMapOvr>
  <p:transition spd="med">
    <p:fade/>
  </p:transition>
</p:sld>
</file>

<file path=ppt/theme/theme1.xml><?xml version="1.0" encoding="utf-8"?>
<a:theme xmlns:a="http://schemas.openxmlformats.org/drawingml/2006/main" name="Ppt0000021">
  <a:themeElements>
    <a:clrScheme name="DiamondGrid">
      <a:dk1>
        <a:srgbClr val="2D2E2D"/>
      </a:dk1>
      <a:lt1>
        <a:sysClr val="window" lastClr="FFFFFF"/>
      </a:lt1>
      <a:dk2>
        <a:srgbClr val="000000"/>
      </a:dk2>
      <a:lt2>
        <a:srgbClr val="EAEAEA"/>
      </a:lt2>
      <a:accent1>
        <a:srgbClr val="D15A3E"/>
      </a:accent1>
      <a:accent2>
        <a:srgbClr val="B2B2B2"/>
      </a:accent2>
      <a:accent3>
        <a:srgbClr val="4F91A1"/>
      </a:accent3>
      <a:accent4>
        <a:srgbClr val="F0BA34"/>
      </a:accent4>
      <a:accent5>
        <a:srgbClr val="AEB733"/>
      </a:accent5>
      <a:accent6>
        <a:srgbClr val="926397"/>
      </a:accent6>
      <a:hlink>
        <a:srgbClr val="4F91A1"/>
      </a:hlink>
      <a:folHlink>
        <a:srgbClr val="808080"/>
      </a:folHlink>
    </a:clrScheme>
    <a:fontScheme name="Arial">
      <a:majorFont>
        <a:latin typeface="Aria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15_4109default" id="{E728D685-11FC-4812-BA85-57AC6F9C9F40}" vid="{BC4E008B-95FF-4815-904E-143A8EDFC1D4}"/>
    </a:ext>
  </a:extLst>
</a:theme>
</file>

<file path=ppt/theme/theme2.xml><?xml version="1.0" encoding="utf-8"?>
<a:theme xmlns:a="http://schemas.openxmlformats.org/drawingml/2006/main" name="Office Theme">
  <a:themeElements>
    <a:clrScheme name="DiamondGrid">
      <a:dk1>
        <a:srgbClr val="2D2E2D"/>
      </a:dk1>
      <a:lt1>
        <a:sysClr val="window" lastClr="FFFFFF"/>
      </a:lt1>
      <a:dk2>
        <a:srgbClr val="000000"/>
      </a:dk2>
      <a:lt2>
        <a:srgbClr val="EAEAEA"/>
      </a:lt2>
      <a:accent1>
        <a:srgbClr val="D15A3E"/>
      </a:accent1>
      <a:accent2>
        <a:srgbClr val="B2B2B2"/>
      </a:accent2>
      <a:accent3>
        <a:srgbClr val="4F91A1"/>
      </a:accent3>
      <a:accent4>
        <a:srgbClr val="F0BA34"/>
      </a:accent4>
      <a:accent5>
        <a:srgbClr val="AEB733"/>
      </a:accent5>
      <a:accent6>
        <a:srgbClr val="926397"/>
      </a:accent6>
      <a:hlink>
        <a:srgbClr val="4F91A1"/>
      </a:hlink>
      <a:folHlink>
        <a:srgbClr val="808080"/>
      </a:folHlink>
    </a:clrScheme>
    <a:fontScheme name="Arial">
      <a:majorFont>
        <a:latin typeface="Aria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DiamondGrid">
      <a:dk1>
        <a:srgbClr val="2D2E2D"/>
      </a:dk1>
      <a:lt1>
        <a:sysClr val="window" lastClr="FFFFFF"/>
      </a:lt1>
      <a:dk2>
        <a:srgbClr val="000000"/>
      </a:dk2>
      <a:lt2>
        <a:srgbClr val="EAEAEA"/>
      </a:lt2>
      <a:accent1>
        <a:srgbClr val="D15A3E"/>
      </a:accent1>
      <a:accent2>
        <a:srgbClr val="B2B2B2"/>
      </a:accent2>
      <a:accent3>
        <a:srgbClr val="4F91A1"/>
      </a:accent3>
      <a:accent4>
        <a:srgbClr val="F0BA34"/>
      </a:accent4>
      <a:accent5>
        <a:srgbClr val="AEB733"/>
      </a:accent5>
      <a:accent6>
        <a:srgbClr val="926397"/>
      </a:accent6>
      <a:hlink>
        <a:srgbClr val="4F91A1"/>
      </a:hlink>
      <a:folHlink>
        <a:srgbClr val="808080"/>
      </a:folHlink>
    </a:clrScheme>
    <a:fontScheme name="Arial">
      <a:majorFont>
        <a:latin typeface="Aria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DiamondGrid">
    <a:dk1>
      <a:srgbClr val="2D2E2D"/>
    </a:dk1>
    <a:lt1>
      <a:sysClr val="window" lastClr="FFFFFF"/>
    </a:lt1>
    <a:dk2>
      <a:srgbClr val="000000"/>
    </a:dk2>
    <a:lt2>
      <a:srgbClr val="EAEAEA"/>
    </a:lt2>
    <a:accent1>
      <a:srgbClr val="D15A3E"/>
    </a:accent1>
    <a:accent2>
      <a:srgbClr val="B2B2B2"/>
    </a:accent2>
    <a:accent3>
      <a:srgbClr val="4F91A1"/>
    </a:accent3>
    <a:accent4>
      <a:srgbClr val="F0BA34"/>
    </a:accent4>
    <a:accent5>
      <a:srgbClr val="AEB733"/>
    </a:accent5>
    <a:accent6>
      <a:srgbClr val="926397"/>
    </a:accent6>
    <a:hlink>
      <a:srgbClr val="4F91A1"/>
    </a:hlink>
    <a:folHlink>
      <a:srgbClr val="808080"/>
    </a:folHlink>
  </a:clr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55E7D1BE-6B80-4F23-84CC-448CFC687A7D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Diamantraster-presentatie (breedbeeld)</Template>
  <TotalTime>0</TotalTime>
  <Words>551</Words>
  <Application>Microsoft Office PowerPoint</Application>
  <PresentationFormat>Diavoorstelling (4:3)</PresentationFormat>
  <Paragraphs>133</Paragraphs>
  <Slides>16</Slides>
  <Notes>16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16</vt:i4>
      </vt:variant>
    </vt:vector>
  </HeadingPairs>
  <TitlesOfParts>
    <vt:vector size="20" baseType="lpstr">
      <vt:lpstr>Aleo</vt:lpstr>
      <vt:lpstr>Arial</vt:lpstr>
      <vt:lpstr>Lato</vt:lpstr>
      <vt:lpstr>Ppt0000021</vt:lpstr>
      <vt:lpstr>PowerPoint-presentatie</vt:lpstr>
      <vt:lpstr>PowerPoint-presentatie</vt:lpstr>
      <vt:lpstr>PowerPoint-presentatie</vt:lpstr>
      <vt:lpstr>Agenda</vt:lpstr>
      <vt:lpstr>PowerPoint-presentatie</vt:lpstr>
      <vt:lpstr>          JAARVERSLAG 2022</vt:lpstr>
      <vt:lpstr>PowerPoint-presentatie</vt:lpstr>
      <vt:lpstr>    Belangrijke punten uit 2022</vt:lpstr>
      <vt:lpstr>Inkomsten en uitgave 2023 in vergelijking begroting en resultaat vorig jaar</vt:lpstr>
      <vt:lpstr>Jaarrekening 2023</vt:lpstr>
      <vt:lpstr>Balans 31-12-2023</vt:lpstr>
      <vt:lpstr>          Kascommissie</vt:lpstr>
      <vt:lpstr>          Zorgverzekeraars</vt:lpstr>
      <vt:lpstr> Samen voor kwaliteit</vt:lpstr>
      <vt:lpstr>PowerPoint-presentatie</vt:lpstr>
      <vt:lpstr>Dank voor  jullie bijdrage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cp:lastModifiedBy/>
  <cp:revision>1</cp:revision>
  <dcterms:created xsi:type="dcterms:W3CDTF">2015-12-07T09:06:26Z</dcterms:created>
  <dcterms:modified xsi:type="dcterms:W3CDTF">2024-03-07T13:55:37Z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TC030310159991</vt:lpwstr>
  </property>
</Properties>
</file>